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6" r:id="rId3"/>
    <p:sldId id="272" r:id="rId4"/>
    <p:sldId id="273" r:id="rId5"/>
    <p:sldId id="278" r:id="rId6"/>
    <p:sldId id="279" r:id="rId7"/>
    <p:sldId id="257" r:id="rId8"/>
    <p:sldId id="258" r:id="rId9"/>
    <p:sldId id="260" r:id="rId10"/>
    <p:sldId id="267" r:id="rId11"/>
    <p:sldId id="262" r:id="rId12"/>
    <p:sldId id="259" r:id="rId13"/>
    <p:sldId id="268" r:id="rId14"/>
    <p:sldId id="269" r:id="rId15"/>
    <p:sldId id="270" r:id="rId16"/>
    <p:sldId id="261" r:id="rId17"/>
    <p:sldId id="271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D9D16-B6D4-4F83-B84D-96AFB42B3D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ACD0C80A-4180-4DF7-B764-534F25E83FFB}">
      <dgm:prSet phldrT="[Text]"/>
      <dgm:spPr/>
      <dgm:t>
        <a:bodyPr/>
        <a:lstStyle/>
        <a:p>
          <a:r>
            <a:rPr lang="en-PH" dirty="0" smtClean="0"/>
            <a:t>Developmental</a:t>
          </a:r>
          <a:endParaRPr lang="en-PH" dirty="0"/>
        </a:p>
      </dgm:t>
    </dgm:pt>
    <dgm:pt modelId="{06D82CF3-B29C-436B-B059-47798DD6756A}" type="parTrans" cxnId="{50057B87-4697-45E5-B540-F35E65B3FAFB}">
      <dgm:prSet/>
      <dgm:spPr/>
      <dgm:t>
        <a:bodyPr/>
        <a:lstStyle/>
        <a:p>
          <a:endParaRPr lang="en-PH"/>
        </a:p>
      </dgm:t>
    </dgm:pt>
    <dgm:pt modelId="{F92116A4-D45C-4F79-8938-6DD9C2708346}" type="sibTrans" cxnId="{50057B87-4697-45E5-B540-F35E65B3FAFB}">
      <dgm:prSet/>
      <dgm:spPr/>
      <dgm:t>
        <a:bodyPr/>
        <a:lstStyle/>
        <a:p>
          <a:endParaRPr lang="en-PH"/>
        </a:p>
      </dgm:t>
    </dgm:pt>
    <dgm:pt modelId="{C1579961-AA53-4F92-98CB-B38506DB5B47}">
      <dgm:prSet phldrT="[Text]"/>
      <dgm:spPr/>
      <dgm:t>
        <a:bodyPr/>
        <a:lstStyle/>
        <a:p>
          <a:r>
            <a:rPr lang="en-PH" dirty="0" smtClean="0"/>
            <a:t>Autism spectrum disorders</a:t>
          </a:r>
          <a:endParaRPr lang="en-PH" dirty="0"/>
        </a:p>
      </dgm:t>
    </dgm:pt>
    <dgm:pt modelId="{2381057B-DCCB-4C35-9C11-5F904C1F006F}" type="parTrans" cxnId="{3746CF45-1F56-42F8-AF03-520B05B0840C}">
      <dgm:prSet/>
      <dgm:spPr/>
      <dgm:t>
        <a:bodyPr/>
        <a:lstStyle/>
        <a:p>
          <a:endParaRPr lang="en-PH"/>
        </a:p>
      </dgm:t>
    </dgm:pt>
    <dgm:pt modelId="{7D3495B8-605C-4226-9BD1-F74A43BDC2BF}" type="sibTrans" cxnId="{3746CF45-1F56-42F8-AF03-520B05B0840C}">
      <dgm:prSet/>
      <dgm:spPr/>
      <dgm:t>
        <a:bodyPr/>
        <a:lstStyle/>
        <a:p>
          <a:endParaRPr lang="en-PH"/>
        </a:p>
      </dgm:t>
    </dgm:pt>
    <dgm:pt modelId="{9E76A982-49E0-495D-AC20-2F63DB46F221}">
      <dgm:prSet phldrT="[Text]"/>
      <dgm:spPr/>
      <dgm:t>
        <a:bodyPr/>
        <a:lstStyle/>
        <a:p>
          <a:r>
            <a:rPr lang="en-PH" dirty="0" smtClean="0"/>
            <a:t>Behavioural</a:t>
          </a:r>
          <a:endParaRPr lang="en-PH" dirty="0"/>
        </a:p>
      </dgm:t>
    </dgm:pt>
    <dgm:pt modelId="{333541E3-A40D-4D33-8CC1-8D4F2AA9D69B}" type="parTrans" cxnId="{1C386838-4430-4F13-BCCD-63E9698848FE}">
      <dgm:prSet/>
      <dgm:spPr/>
      <dgm:t>
        <a:bodyPr/>
        <a:lstStyle/>
        <a:p>
          <a:endParaRPr lang="en-PH"/>
        </a:p>
      </dgm:t>
    </dgm:pt>
    <dgm:pt modelId="{52DDD38C-C1C9-4E0D-B44F-9D1F28D68747}" type="sibTrans" cxnId="{1C386838-4430-4F13-BCCD-63E9698848FE}">
      <dgm:prSet/>
      <dgm:spPr/>
      <dgm:t>
        <a:bodyPr/>
        <a:lstStyle/>
        <a:p>
          <a:endParaRPr lang="en-PH"/>
        </a:p>
      </dgm:t>
    </dgm:pt>
    <dgm:pt modelId="{993E7743-E937-436C-AC02-1711F849E088}">
      <dgm:prSet phldrT="[Text]"/>
      <dgm:spPr/>
      <dgm:t>
        <a:bodyPr/>
        <a:lstStyle/>
        <a:p>
          <a:r>
            <a:rPr lang="en-PH" dirty="0" smtClean="0"/>
            <a:t>Conduct disorders</a:t>
          </a:r>
          <a:endParaRPr lang="en-PH" dirty="0"/>
        </a:p>
      </dgm:t>
    </dgm:pt>
    <dgm:pt modelId="{793BCD2F-3638-4F6E-81E6-2BB2BD6FD01C}" type="parTrans" cxnId="{BF03F8FF-A06C-4ECC-9C6A-8AA98D70A9D1}">
      <dgm:prSet/>
      <dgm:spPr/>
      <dgm:t>
        <a:bodyPr/>
        <a:lstStyle/>
        <a:p>
          <a:endParaRPr lang="en-PH"/>
        </a:p>
      </dgm:t>
    </dgm:pt>
    <dgm:pt modelId="{3725E142-791D-43C5-8A73-141E5CAED113}" type="sibTrans" cxnId="{BF03F8FF-A06C-4ECC-9C6A-8AA98D70A9D1}">
      <dgm:prSet/>
      <dgm:spPr/>
      <dgm:t>
        <a:bodyPr/>
        <a:lstStyle/>
        <a:p>
          <a:endParaRPr lang="en-PH"/>
        </a:p>
      </dgm:t>
    </dgm:pt>
    <dgm:pt modelId="{B9D4EBB0-DE1B-4954-BE9D-92666D28FE57}">
      <dgm:prSet phldrT="[Text]"/>
      <dgm:spPr/>
      <dgm:t>
        <a:bodyPr/>
        <a:lstStyle/>
        <a:p>
          <a:r>
            <a:rPr lang="en-PH" dirty="0" smtClean="0"/>
            <a:t>Oppositional Defiant disorders</a:t>
          </a:r>
          <a:endParaRPr lang="en-PH" dirty="0"/>
        </a:p>
      </dgm:t>
    </dgm:pt>
    <dgm:pt modelId="{9BF69967-18C6-4FBF-A4AB-9F2B0A301608}" type="parTrans" cxnId="{09696C01-51F8-4B52-AEC2-3DAB51918430}">
      <dgm:prSet/>
      <dgm:spPr/>
      <dgm:t>
        <a:bodyPr/>
        <a:lstStyle/>
        <a:p>
          <a:endParaRPr lang="en-PH"/>
        </a:p>
      </dgm:t>
    </dgm:pt>
    <dgm:pt modelId="{036A915B-BA04-4344-809A-4A0F15D165CD}" type="sibTrans" cxnId="{09696C01-51F8-4B52-AEC2-3DAB51918430}">
      <dgm:prSet/>
      <dgm:spPr/>
      <dgm:t>
        <a:bodyPr/>
        <a:lstStyle/>
        <a:p>
          <a:endParaRPr lang="en-PH"/>
        </a:p>
      </dgm:t>
    </dgm:pt>
    <dgm:pt modelId="{D941D1DE-C8FC-4B90-B586-7C36BE799003}">
      <dgm:prSet phldrT="[Text]"/>
      <dgm:spPr/>
      <dgm:t>
        <a:bodyPr/>
        <a:lstStyle/>
        <a:p>
          <a:r>
            <a:rPr lang="en-PH" dirty="0" smtClean="0"/>
            <a:t>Emotional</a:t>
          </a:r>
          <a:endParaRPr lang="en-PH" dirty="0"/>
        </a:p>
      </dgm:t>
    </dgm:pt>
    <dgm:pt modelId="{2B87C1EB-55F0-4C5F-B10D-0CC0A17D21BA}" type="parTrans" cxnId="{8231D659-4443-4BC7-8E30-2DAD15DD0BE1}">
      <dgm:prSet/>
      <dgm:spPr/>
      <dgm:t>
        <a:bodyPr/>
        <a:lstStyle/>
        <a:p>
          <a:endParaRPr lang="en-PH"/>
        </a:p>
      </dgm:t>
    </dgm:pt>
    <dgm:pt modelId="{96700E0D-6394-4612-A9DB-34D8E37CE5FF}" type="sibTrans" cxnId="{8231D659-4443-4BC7-8E30-2DAD15DD0BE1}">
      <dgm:prSet/>
      <dgm:spPr/>
      <dgm:t>
        <a:bodyPr/>
        <a:lstStyle/>
        <a:p>
          <a:endParaRPr lang="en-PH"/>
        </a:p>
      </dgm:t>
    </dgm:pt>
    <dgm:pt modelId="{BCCE2A95-84C1-4049-903F-A22099627E63}">
      <dgm:prSet phldrT="[Text]"/>
      <dgm:spPr/>
      <dgm:t>
        <a:bodyPr/>
        <a:lstStyle/>
        <a:p>
          <a:r>
            <a:rPr lang="en-PH" dirty="0" smtClean="0"/>
            <a:t>Anxiety</a:t>
          </a:r>
          <a:endParaRPr lang="en-PH" dirty="0"/>
        </a:p>
      </dgm:t>
    </dgm:pt>
    <dgm:pt modelId="{9A1243B9-B5E1-478D-8C39-51DC3EEE9993}" type="parTrans" cxnId="{800EBAE2-72AE-48BA-9DD9-8E391883A7AC}">
      <dgm:prSet/>
      <dgm:spPr/>
      <dgm:t>
        <a:bodyPr/>
        <a:lstStyle/>
        <a:p>
          <a:endParaRPr lang="en-PH"/>
        </a:p>
      </dgm:t>
    </dgm:pt>
    <dgm:pt modelId="{15F41D73-5A4E-4EAD-8EAE-EB889E3C228C}" type="sibTrans" cxnId="{800EBAE2-72AE-48BA-9DD9-8E391883A7AC}">
      <dgm:prSet/>
      <dgm:spPr/>
      <dgm:t>
        <a:bodyPr/>
        <a:lstStyle/>
        <a:p>
          <a:endParaRPr lang="en-PH"/>
        </a:p>
      </dgm:t>
    </dgm:pt>
    <dgm:pt modelId="{C6D6333C-8418-4FA3-9277-701189D98AD6}">
      <dgm:prSet phldrT="[Text]" phldr="1"/>
      <dgm:spPr/>
      <dgm:t>
        <a:bodyPr/>
        <a:lstStyle/>
        <a:p>
          <a:endParaRPr lang="en-PH" dirty="0"/>
        </a:p>
      </dgm:t>
    </dgm:pt>
    <dgm:pt modelId="{DF47870B-BE25-450E-B4E7-9C909F02A287}" type="parTrans" cxnId="{45E28617-240B-4F2B-BAE7-48F783502EC1}">
      <dgm:prSet/>
      <dgm:spPr/>
      <dgm:t>
        <a:bodyPr/>
        <a:lstStyle/>
        <a:p>
          <a:endParaRPr lang="en-PH"/>
        </a:p>
      </dgm:t>
    </dgm:pt>
    <dgm:pt modelId="{A831B4A2-3D37-4F82-9908-B0B0B50C7E4E}" type="sibTrans" cxnId="{45E28617-240B-4F2B-BAE7-48F783502EC1}">
      <dgm:prSet/>
      <dgm:spPr/>
      <dgm:t>
        <a:bodyPr/>
        <a:lstStyle/>
        <a:p>
          <a:endParaRPr lang="en-PH"/>
        </a:p>
      </dgm:t>
    </dgm:pt>
    <dgm:pt modelId="{F46A499C-B0A7-4624-9499-C0AB6B035F00}">
      <dgm:prSet phldrT="[Text]"/>
      <dgm:spPr/>
      <dgm:t>
        <a:bodyPr/>
        <a:lstStyle/>
        <a:p>
          <a:r>
            <a:rPr lang="en-PH" dirty="0" smtClean="0"/>
            <a:t>Intellectual disability</a:t>
          </a:r>
          <a:endParaRPr lang="en-PH" dirty="0"/>
        </a:p>
      </dgm:t>
    </dgm:pt>
    <dgm:pt modelId="{8A6C8665-1915-403A-A428-DFF3226E99F8}" type="parTrans" cxnId="{AB3F1B0F-465B-43F3-80C8-5570CDB1D68E}">
      <dgm:prSet/>
      <dgm:spPr/>
      <dgm:t>
        <a:bodyPr/>
        <a:lstStyle/>
        <a:p>
          <a:endParaRPr lang="en-PH"/>
        </a:p>
      </dgm:t>
    </dgm:pt>
    <dgm:pt modelId="{CF1D320C-9537-4C23-930E-D421A0313305}" type="sibTrans" cxnId="{AB3F1B0F-465B-43F3-80C8-5570CDB1D68E}">
      <dgm:prSet/>
      <dgm:spPr/>
      <dgm:t>
        <a:bodyPr/>
        <a:lstStyle/>
        <a:p>
          <a:endParaRPr lang="en-PH"/>
        </a:p>
      </dgm:t>
    </dgm:pt>
    <dgm:pt modelId="{141B06D8-2E4C-44F2-8F2A-793B3E2C8FB4}">
      <dgm:prSet phldrT="[Text]"/>
      <dgm:spPr/>
      <dgm:t>
        <a:bodyPr/>
        <a:lstStyle/>
        <a:p>
          <a:r>
            <a:rPr lang="en-PH" dirty="0" smtClean="0"/>
            <a:t>Language and reading delay</a:t>
          </a:r>
          <a:endParaRPr lang="en-PH" dirty="0"/>
        </a:p>
      </dgm:t>
    </dgm:pt>
    <dgm:pt modelId="{0FD82E10-4831-4B62-A2DE-B1C20D660E8D}" type="parTrans" cxnId="{3461F66F-160E-4F24-A745-3436F34F1FAB}">
      <dgm:prSet/>
      <dgm:spPr/>
      <dgm:t>
        <a:bodyPr/>
        <a:lstStyle/>
        <a:p>
          <a:endParaRPr lang="en-PH"/>
        </a:p>
      </dgm:t>
    </dgm:pt>
    <dgm:pt modelId="{A97F61E5-E77E-41C8-B84F-69CAA1014987}" type="sibTrans" cxnId="{3461F66F-160E-4F24-A745-3436F34F1FAB}">
      <dgm:prSet/>
      <dgm:spPr/>
      <dgm:t>
        <a:bodyPr/>
        <a:lstStyle/>
        <a:p>
          <a:endParaRPr lang="en-PH"/>
        </a:p>
      </dgm:t>
    </dgm:pt>
    <dgm:pt modelId="{B061AA20-6C5D-428A-B749-BF1C87BDC7F6}">
      <dgm:prSet phldrT="[Text]"/>
      <dgm:spPr/>
      <dgm:t>
        <a:bodyPr/>
        <a:lstStyle/>
        <a:p>
          <a:r>
            <a:rPr lang="en-PH" dirty="0" smtClean="0"/>
            <a:t>Enuresis</a:t>
          </a:r>
          <a:endParaRPr lang="en-PH" dirty="0"/>
        </a:p>
      </dgm:t>
    </dgm:pt>
    <dgm:pt modelId="{8E39B3B0-8571-412D-ACDD-416F246DC457}" type="parTrans" cxnId="{3E16E65A-9BC9-4405-8444-592A5B9A2969}">
      <dgm:prSet/>
      <dgm:spPr/>
      <dgm:t>
        <a:bodyPr/>
        <a:lstStyle/>
        <a:p>
          <a:endParaRPr lang="en-PH"/>
        </a:p>
      </dgm:t>
    </dgm:pt>
    <dgm:pt modelId="{D7BF5DCC-9851-40BD-8BB4-096F83F3A042}" type="sibTrans" cxnId="{3E16E65A-9BC9-4405-8444-592A5B9A2969}">
      <dgm:prSet/>
      <dgm:spPr/>
      <dgm:t>
        <a:bodyPr/>
        <a:lstStyle/>
        <a:p>
          <a:endParaRPr lang="en-PH"/>
        </a:p>
      </dgm:t>
    </dgm:pt>
    <dgm:pt modelId="{4AD3DEA1-7631-4717-9F4A-1A367B94A3AC}">
      <dgm:prSet phldrT="[Text]"/>
      <dgm:spPr/>
      <dgm:t>
        <a:bodyPr/>
        <a:lstStyle/>
        <a:p>
          <a:r>
            <a:rPr lang="en-PH" dirty="0" err="1" smtClean="0"/>
            <a:t>Encorpresis</a:t>
          </a:r>
          <a:endParaRPr lang="en-PH" dirty="0"/>
        </a:p>
      </dgm:t>
    </dgm:pt>
    <dgm:pt modelId="{312003E1-E885-4E56-8A3D-5D337CB281F2}" type="parTrans" cxnId="{A68A3E38-0C75-4563-B921-350B5BC6E923}">
      <dgm:prSet/>
      <dgm:spPr/>
      <dgm:t>
        <a:bodyPr/>
        <a:lstStyle/>
        <a:p>
          <a:endParaRPr lang="en-PH"/>
        </a:p>
      </dgm:t>
    </dgm:pt>
    <dgm:pt modelId="{977614A0-FE84-467E-9449-AF1266EC3DF0}" type="sibTrans" cxnId="{A68A3E38-0C75-4563-B921-350B5BC6E923}">
      <dgm:prSet/>
      <dgm:spPr/>
      <dgm:t>
        <a:bodyPr/>
        <a:lstStyle/>
        <a:p>
          <a:endParaRPr lang="en-PH"/>
        </a:p>
      </dgm:t>
    </dgm:pt>
    <dgm:pt modelId="{6F7C0261-B06D-462B-8245-186596206771}">
      <dgm:prSet phldrT="[Text]"/>
      <dgm:spPr/>
      <dgm:t>
        <a:bodyPr/>
        <a:lstStyle/>
        <a:p>
          <a:r>
            <a:rPr lang="en-PH" dirty="0" smtClean="0"/>
            <a:t>ADHD</a:t>
          </a:r>
          <a:endParaRPr lang="en-PH" dirty="0"/>
        </a:p>
      </dgm:t>
    </dgm:pt>
    <dgm:pt modelId="{32ACA781-D4C4-453D-A1D7-79087951E001}" type="parTrans" cxnId="{197BCFFF-EC00-4B54-B1A1-F4E2D6BB8293}">
      <dgm:prSet/>
      <dgm:spPr/>
      <dgm:t>
        <a:bodyPr/>
        <a:lstStyle/>
        <a:p>
          <a:endParaRPr lang="en-PH"/>
        </a:p>
      </dgm:t>
    </dgm:pt>
    <dgm:pt modelId="{0E0B87B4-D29E-446D-A2AE-C2AA4EB9ADFB}" type="sibTrans" cxnId="{197BCFFF-EC00-4B54-B1A1-F4E2D6BB8293}">
      <dgm:prSet/>
      <dgm:spPr/>
      <dgm:t>
        <a:bodyPr/>
        <a:lstStyle/>
        <a:p>
          <a:endParaRPr lang="en-PH"/>
        </a:p>
      </dgm:t>
    </dgm:pt>
    <dgm:pt modelId="{0C3D4F12-3100-451A-B4B7-5CB6E9CD14BF}">
      <dgm:prSet phldrT="[Text]"/>
      <dgm:spPr/>
      <dgm:t>
        <a:bodyPr/>
        <a:lstStyle/>
        <a:p>
          <a:r>
            <a:rPr lang="en-PH" dirty="0" smtClean="0"/>
            <a:t>Depression</a:t>
          </a:r>
          <a:endParaRPr lang="en-PH" dirty="0"/>
        </a:p>
      </dgm:t>
    </dgm:pt>
    <dgm:pt modelId="{5821FACB-4D63-49B5-A3A6-A22A7EFC4FA9}" type="parTrans" cxnId="{36342B99-1EC9-4AD5-8D5F-7346088C1453}">
      <dgm:prSet/>
      <dgm:spPr/>
      <dgm:t>
        <a:bodyPr/>
        <a:lstStyle/>
        <a:p>
          <a:endParaRPr lang="en-PH"/>
        </a:p>
      </dgm:t>
    </dgm:pt>
    <dgm:pt modelId="{6E3F97B9-3E24-45AF-BED6-DCED97CAD73D}" type="sibTrans" cxnId="{36342B99-1EC9-4AD5-8D5F-7346088C1453}">
      <dgm:prSet/>
      <dgm:spPr/>
      <dgm:t>
        <a:bodyPr/>
        <a:lstStyle/>
        <a:p>
          <a:endParaRPr lang="en-PH"/>
        </a:p>
      </dgm:t>
    </dgm:pt>
    <dgm:pt modelId="{832213BA-CF5E-4EE7-92A3-170FCA861D6A}">
      <dgm:prSet phldrT="[Text]"/>
      <dgm:spPr/>
      <dgm:t>
        <a:bodyPr/>
        <a:lstStyle/>
        <a:p>
          <a:r>
            <a:rPr lang="en-PH" dirty="0" smtClean="0"/>
            <a:t>Phobia</a:t>
          </a:r>
          <a:endParaRPr lang="en-PH" dirty="0"/>
        </a:p>
      </dgm:t>
    </dgm:pt>
    <dgm:pt modelId="{D0F89EAB-50E0-4227-B946-303913DD7E04}" type="parTrans" cxnId="{0DE3BAE2-90BA-416C-A326-C48C2F3726CB}">
      <dgm:prSet/>
      <dgm:spPr/>
      <dgm:t>
        <a:bodyPr/>
        <a:lstStyle/>
        <a:p>
          <a:endParaRPr lang="en-PH"/>
        </a:p>
      </dgm:t>
    </dgm:pt>
    <dgm:pt modelId="{4F1918C0-5575-4288-BD9D-1A485F861270}" type="sibTrans" cxnId="{0DE3BAE2-90BA-416C-A326-C48C2F3726CB}">
      <dgm:prSet/>
      <dgm:spPr/>
      <dgm:t>
        <a:bodyPr/>
        <a:lstStyle/>
        <a:p>
          <a:endParaRPr lang="en-PH"/>
        </a:p>
      </dgm:t>
    </dgm:pt>
    <dgm:pt modelId="{239F88A5-B98C-4D9E-8247-4C4039CD20DE}">
      <dgm:prSet phldrT="[Text]"/>
      <dgm:spPr/>
      <dgm:t>
        <a:bodyPr/>
        <a:lstStyle/>
        <a:p>
          <a:r>
            <a:rPr lang="en-PH" dirty="0" smtClean="0"/>
            <a:t>OCD</a:t>
          </a:r>
          <a:endParaRPr lang="en-PH" dirty="0"/>
        </a:p>
      </dgm:t>
    </dgm:pt>
    <dgm:pt modelId="{98F5E1E2-CB6B-4578-BA7B-CD49F8878B73}" type="parTrans" cxnId="{2B748854-4695-4CDF-80CC-0F0453D4EB61}">
      <dgm:prSet/>
      <dgm:spPr/>
      <dgm:t>
        <a:bodyPr/>
        <a:lstStyle/>
        <a:p>
          <a:endParaRPr lang="en-PH"/>
        </a:p>
      </dgm:t>
    </dgm:pt>
    <dgm:pt modelId="{6E585FA7-67C2-4B71-9766-805C14F4679F}" type="sibTrans" cxnId="{2B748854-4695-4CDF-80CC-0F0453D4EB61}">
      <dgm:prSet/>
      <dgm:spPr/>
      <dgm:t>
        <a:bodyPr/>
        <a:lstStyle/>
        <a:p>
          <a:endParaRPr lang="en-PH"/>
        </a:p>
      </dgm:t>
    </dgm:pt>
    <dgm:pt modelId="{E533A92B-D2B1-4181-B7EF-C046F4E18C10}">
      <dgm:prSet phldrT="[Text]"/>
      <dgm:spPr/>
      <dgm:t>
        <a:bodyPr/>
        <a:lstStyle/>
        <a:p>
          <a:r>
            <a:rPr lang="en-PH" dirty="0" err="1" smtClean="0"/>
            <a:t>Somatization</a:t>
          </a:r>
          <a:endParaRPr lang="en-PH" dirty="0"/>
        </a:p>
      </dgm:t>
    </dgm:pt>
    <dgm:pt modelId="{7EA84ECB-2E02-45B5-B33B-02A21C8CC724}" type="parTrans" cxnId="{97BAC346-7D1C-4BE2-851D-0A257F07B18E}">
      <dgm:prSet/>
      <dgm:spPr/>
      <dgm:t>
        <a:bodyPr/>
        <a:lstStyle/>
        <a:p>
          <a:endParaRPr lang="en-PH"/>
        </a:p>
      </dgm:t>
    </dgm:pt>
    <dgm:pt modelId="{F5EC3C2C-998E-41C8-A753-586BE0BB6C1F}" type="sibTrans" cxnId="{97BAC346-7D1C-4BE2-851D-0A257F07B18E}">
      <dgm:prSet/>
      <dgm:spPr/>
      <dgm:t>
        <a:bodyPr/>
        <a:lstStyle/>
        <a:p>
          <a:endParaRPr lang="en-PH"/>
        </a:p>
      </dgm:t>
    </dgm:pt>
    <dgm:pt modelId="{A30D3357-4AF6-4508-B322-3C6B1D7E30B5}" type="pres">
      <dgm:prSet presAssocID="{72CD9D16-B6D4-4F83-B84D-96AFB42B3D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29E0B982-04E4-4D17-94C3-4A41A36270B6}" type="pres">
      <dgm:prSet presAssocID="{ACD0C80A-4180-4DF7-B764-534F25E83FFB}" presName="composite" presStyleCnt="0"/>
      <dgm:spPr/>
    </dgm:pt>
    <dgm:pt modelId="{A02C69DA-C97A-472E-AD13-2C3FA8093E47}" type="pres">
      <dgm:prSet presAssocID="{ACD0C80A-4180-4DF7-B764-534F25E83FF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BCF45D1-B7CD-418F-87FE-BE853365217A}" type="pres">
      <dgm:prSet presAssocID="{ACD0C80A-4180-4DF7-B764-534F25E83FF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5DA0CC8-EE50-4E64-A9C5-F8ABE22FEF24}" type="pres">
      <dgm:prSet presAssocID="{F92116A4-D45C-4F79-8938-6DD9C2708346}" presName="space" presStyleCnt="0"/>
      <dgm:spPr/>
    </dgm:pt>
    <dgm:pt modelId="{E5575878-FA9F-4C78-B69B-59A23445F1D5}" type="pres">
      <dgm:prSet presAssocID="{9E76A982-49E0-495D-AC20-2F63DB46F221}" presName="composite" presStyleCnt="0"/>
      <dgm:spPr/>
    </dgm:pt>
    <dgm:pt modelId="{2286ED17-80F5-4D89-96E5-601EF4E3E97D}" type="pres">
      <dgm:prSet presAssocID="{9E76A982-49E0-495D-AC20-2F63DB46F22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F6D26D8-E629-46B2-9995-48AC097DFCD4}" type="pres">
      <dgm:prSet presAssocID="{9E76A982-49E0-495D-AC20-2F63DB46F22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4B9D272-041C-4302-AAFA-E17529714121}" type="pres">
      <dgm:prSet presAssocID="{52DDD38C-C1C9-4E0D-B44F-9D1F28D68747}" presName="space" presStyleCnt="0"/>
      <dgm:spPr/>
    </dgm:pt>
    <dgm:pt modelId="{E54EACEA-4E21-4199-A912-7BBD72CECA12}" type="pres">
      <dgm:prSet presAssocID="{D941D1DE-C8FC-4B90-B586-7C36BE799003}" presName="composite" presStyleCnt="0"/>
      <dgm:spPr/>
    </dgm:pt>
    <dgm:pt modelId="{F5218207-D90F-4219-80A4-6546596C1D0F}" type="pres">
      <dgm:prSet presAssocID="{D941D1DE-C8FC-4B90-B586-7C36BE79900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2BB2CC3-EFC6-44E1-8F54-0F209E4BD373}" type="pres">
      <dgm:prSet presAssocID="{D941D1DE-C8FC-4B90-B586-7C36BE79900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C386838-4430-4F13-BCCD-63E9698848FE}" srcId="{72CD9D16-B6D4-4F83-B84D-96AFB42B3D51}" destId="{9E76A982-49E0-495D-AC20-2F63DB46F221}" srcOrd="1" destOrd="0" parTransId="{333541E3-A40D-4D33-8CC1-8D4F2AA9D69B}" sibTransId="{52DDD38C-C1C9-4E0D-B44F-9D1F28D68747}"/>
    <dgm:cxn modelId="{0DE3BAE2-90BA-416C-A326-C48C2F3726CB}" srcId="{D941D1DE-C8FC-4B90-B586-7C36BE799003}" destId="{832213BA-CF5E-4EE7-92A3-170FCA861D6A}" srcOrd="2" destOrd="0" parTransId="{D0F89EAB-50E0-4227-B946-303913DD7E04}" sibTransId="{4F1918C0-5575-4288-BD9D-1A485F861270}"/>
    <dgm:cxn modelId="{56E5D85D-426B-4C95-ADFC-F60798CF8B63}" type="presOf" srcId="{141B06D8-2E4C-44F2-8F2A-793B3E2C8FB4}" destId="{CBCF45D1-B7CD-418F-87FE-BE853365217A}" srcOrd="0" destOrd="2" presId="urn:microsoft.com/office/officeart/2005/8/layout/hList1"/>
    <dgm:cxn modelId="{3461F66F-160E-4F24-A745-3436F34F1FAB}" srcId="{ACD0C80A-4180-4DF7-B764-534F25E83FFB}" destId="{141B06D8-2E4C-44F2-8F2A-793B3E2C8FB4}" srcOrd="2" destOrd="0" parTransId="{0FD82E10-4831-4B62-A2DE-B1C20D660E8D}" sibTransId="{A97F61E5-E77E-41C8-B84F-69CAA1014987}"/>
    <dgm:cxn modelId="{8231D659-4443-4BC7-8E30-2DAD15DD0BE1}" srcId="{72CD9D16-B6D4-4F83-B84D-96AFB42B3D51}" destId="{D941D1DE-C8FC-4B90-B586-7C36BE799003}" srcOrd="2" destOrd="0" parTransId="{2B87C1EB-55F0-4C5F-B10D-0CC0A17D21BA}" sibTransId="{96700E0D-6394-4612-A9DB-34D8E37CE5FF}"/>
    <dgm:cxn modelId="{3E16E65A-9BC9-4405-8444-592A5B9A2969}" srcId="{ACD0C80A-4180-4DF7-B764-534F25E83FFB}" destId="{B061AA20-6C5D-428A-B749-BF1C87BDC7F6}" srcOrd="3" destOrd="0" parTransId="{8E39B3B0-8571-412D-ACDD-416F246DC457}" sibTransId="{D7BF5DCC-9851-40BD-8BB4-096F83F3A042}"/>
    <dgm:cxn modelId="{CD9A4C53-54A6-4962-91A6-EE3EADDB004F}" type="presOf" srcId="{72CD9D16-B6D4-4F83-B84D-96AFB42B3D51}" destId="{A30D3357-4AF6-4508-B322-3C6B1D7E30B5}" srcOrd="0" destOrd="0" presId="urn:microsoft.com/office/officeart/2005/8/layout/hList1"/>
    <dgm:cxn modelId="{09696C01-51F8-4B52-AEC2-3DAB51918430}" srcId="{9E76A982-49E0-495D-AC20-2F63DB46F221}" destId="{B9D4EBB0-DE1B-4954-BE9D-92666D28FE57}" srcOrd="1" destOrd="0" parTransId="{9BF69967-18C6-4FBF-A4AB-9F2B0A301608}" sibTransId="{036A915B-BA04-4344-809A-4A0F15D165CD}"/>
    <dgm:cxn modelId="{3746CF45-1F56-42F8-AF03-520B05B0840C}" srcId="{ACD0C80A-4180-4DF7-B764-534F25E83FFB}" destId="{C1579961-AA53-4F92-98CB-B38506DB5B47}" srcOrd="0" destOrd="0" parTransId="{2381057B-DCCB-4C35-9C11-5F904C1F006F}" sibTransId="{7D3495B8-605C-4226-9BD1-F74A43BDC2BF}"/>
    <dgm:cxn modelId="{C77FE90F-4771-49E0-AB4E-355098D4D224}" type="presOf" srcId="{F46A499C-B0A7-4624-9499-C0AB6B035F00}" destId="{CBCF45D1-B7CD-418F-87FE-BE853365217A}" srcOrd="0" destOrd="1" presId="urn:microsoft.com/office/officeart/2005/8/layout/hList1"/>
    <dgm:cxn modelId="{3DCB00CC-693F-4CB2-9B53-7941A91B8B56}" type="presOf" srcId="{BCCE2A95-84C1-4049-903F-A22099627E63}" destId="{12BB2CC3-EFC6-44E1-8F54-0F209E4BD373}" srcOrd="0" destOrd="0" presId="urn:microsoft.com/office/officeart/2005/8/layout/hList1"/>
    <dgm:cxn modelId="{97BAC346-7D1C-4BE2-851D-0A257F07B18E}" srcId="{D941D1DE-C8FC-4B90-B586-7C36BE799003}" destId="{E533A92B-D2B1-4181-B7EF-C046F4E18C10}" srcOrd="4" destOrd="0" parTransId="{7EA84ECB-2E02-45B5-B33B-02A21C8CC724}" sibTransId="{F5EC3C2C-998E-41C8-A753-586BE0BB6C1F}"/>
    <dgm:cxn modelId="{5CDD20AC-0B92-40A7-B56E-05A852354718}" type="presOf" srcId="{6F7C0261-B06D-462B-8245-186596206771}" destId="{0F6D26D8-E629-46B2-9995-48AC097DFCD4}" srcOrd="0" destOrd="2" presId="urn:microsoft.com/office/officeart/2005/8/layout/hList1"/>
    <dgm:cxn modelId="{4B791746-6F36-48DF-BA07-1AEE0DC56264}" type="presOf" srcId="{4AD3DEA1-7631-4717-9F4A-1A367B94A3AC}" destId="{CBCF45D1-B7CD-418F-87FE-BE853365217A}" srcOrd="0" destOrd="4" presId="urn:microsoft.com/office/officeart/2005/8/layout/hList1"/>
    <dgm:cxn modelId="{74C09291-34AE-4AA8-A2A4-D58FDE74B457}" type="presOf" srcId="{C1579961-AA53-4F92-98CB-B38506DB5B47}" destId="{CBCF45D1-B7CD-418F-87FE-BE853365217A}" srcOrd="0" destOrd="0" presId="urn:microsoft.com/office/officeart/2005/8/layout/hList1"/>
    <dgm:cxn modelId="{E68A60B3-45F9-424A-827E-FCC41D990201}" type="presOf" srcId="{832213BA-CF5E-4EE7-92A3-170FCA861D6A}" destId="{12BB2CC3-EFC6-44E1-8F54-0F209E4BD373}" srcOrd="0" destOrd="2" presId="urn:microsoft.com/office/officeart/2005/8/layout/hList1"/>
    <dgm:cxn modelId="{7FC36D62-AC98-4A6C-8C0B-6B0484DAFD85}" type="presOf" srcId="{9E76A982-49E0-495D-AC20-2F63DB46F221}" destId="{2286ED17-80F5-4D89-96E5-601EF4E3E97D}" srcOrd="0" destOrd="0" presId="urn:microsoft.com/office/officeart/2005/8/layout/hList1"/>
    <dgm:cxn modelId="{45E28617-240B-4F2B-BAE7-48F783502EC1}" srcId="{D941D1DE-C8FC-4B90-B586-7C36BE799003}" destId="{C6D6333C-8418-4FA3-9277-701189D98AD6}" srcOrd="5" destOrd="0" parTransId="{DF47870B-BE25-450E-B4E7-9C909F02A287}" sibTransId="{A831B4A2-3D37-4F82-9908-B0B0B50C7E4E}"/>
    <dgm:cxn modelId="{EAED1D76-52D2-452E-B21F-DE2E2581880F}" type="presOf" srcId="{993E7743-E937-436C-AC02-1711F849E088}" destId="{0F6D26D8-E629-46B2-9995-48AC097DFCD4}" srcOrd="0" destOrd="0" presId="urn:microsoft.com/office/officeart/2005/8/layout/hList1"/>
    <dgm:cxn modelId="{36342B99-1EC9-4AD5-8D5F-7346088C1453}" srcId="{D941D1DE-C8FC-4B90-B586-7C36BE799003}" destId="{0C3D4F12-3100-451A-B4B7-5CB6E9CD14BF}" srcOrd="1" destOrd="0" parTransId="{5821FACB-4D63-49B5-A3A6-A22A7EFC4FA9}" sibTransId="{6E3F97B9-3E24-45AF-BED6-DCED97CAD73D}"/>
    <dgm:cxn modelId="{197BCFFF-EC00-4B54-B1A1-F4E2D6BB8293}" srcId="{9E76A982-49E0-495D-AC20-2F63DB46F221}" destId="{6F7C0261-B06D-462B-8245-186596206771}" srcOrd="2" destOrd="0" parTransId="{32ACA781-D4C4-453D-A1D7-79087951E001}" sibTransId="{0E0B87B4-D29E-446D-A2AE-C2AA4EB9ADFB}"/>
    <dgm:cxn modelId="{2B748854-4695-4CDF-80CC-0F0453D4EB61}" srcId="{D941D1DE-C8FC-4B90-B586-7C36BE799003}" destId="{239F88A5-B98C-4D9E-8247-4C4039CD20DE}" srcOrd="3" destOrd="0" parTransId="{98F5E1E2-CB6B-4578-BA7B-CD49F8878B73}" sibTransId="{6E585FA7-67C2-4B71-9766-805C14F4679F}"/>
    <dgm:cxn modelId="{7289E310-4154-462F-AE9E-4433737E315B}" type="presOf" srcId="{ACD0C80A-4180-4DF7-B764-534F25E83FFB}" destId="{A02C69DA-C97A-472E-AD13-2C3FA8093E47}" srcOrd="0" destOrd="0" presId="urn:microsoft.com/office/officeart/2005/8/layout/hList1"/>
    <dgm:cxn modelId="{6A4D4F8C-D865-4012-A346-BB3952D6F9A4}" type="presOf" srcId="{B061AA20-6C5D-428A-B749-BF1C87BDC7F6}" destId="{CBCF45D1-B7CD-418F-87FE-BE853365217A}" srcOrd="0" destOrd="3" presId="urn:microsoft.com/office/officeart/2005/8/layout/hList1"/>
    <dgm:cxn modelId="{2496960A-F537-46A8-98F7-230F724CC37F}" type="presOf" srcId="{0C3D4F12-3100-451A-B4B7-5CB6E9CD14BF}" destId="{12BB2CC3-EFC6-44E1-8F54-0F209E4BD373}" srcOrd="0" destOrd="1" presId="urn:microsoft.com/office/officeart/2005/8/layout/hList1"/>
    <dgm:cxn modelId="{A68A3E38-0C75-4563-B921-350B5BC6E923}" srcId="{ACD0C80A-4180-4DF7-B764-534F25E83FFB}" destId="{4AD3DEA1-7631-4717-9F4A-1A367B94A3AC}" srcOrd="4" destOrd="0" parTransId="{312003E1-E885-4E56-8A3D-5D337CB281F2}" sibTransId="{977614A0-FE84-467E-9449-AF1266EC3DF0}"/>
    <dgm:cxn modelId="{C5F530AE-E6FF-4CE9-9CD6-AEEE61E0FC23}" type="presOf" srcId="{C6D6333C-8418-4FA3-9277-701189D98AD6}" destId="{12BB2CC3-EFC6-44E1-8F54-0F209E4BD373}" srcOrd="0" destOrd="5" presId="urn:microsoft.com/office/officeart/2005/8/layout/hList1"/>
    <dgm:cxn modelId="{4124B838-0960-4CA5-A62E-58B929332741}" type="presOf" srcId="{239F88A5-B98C-4D9E-8247-4C4039CD20DE}" destId="{12BB2CC3-EFC6-44E1-8F54-0F209E4BD373}" srcOrd="0" destOrd="3" presId="urn:microsoft.com/office/officeart/2005/8/layout/hList1"/>
    <dgm:cxn modelId="{6D3C59F1-4287-4D38-8B2B-50D2F1E3950D}" type="presOf" srcId="{D941D1DE-C8FC-4B90-B586-7C36BE799003}" destId="{F5218207-D90F-4219-80A4-6546596C1D0F}" srcOrd="0" destOrd="0" presId="urn:microsoft.com/office/officeart/2005/8/layout/hList1"/>
    <dgm:cxn modelId="{AB3F1B0F-465B-43F3-80C8-5570CDB1D68E}" srcId="{ACD0C80A-4180-4DF7-B764-534F25E83FFB}" destId="{F46A499C-B0A7-4624-9499-C0AB6B035F00}" srcOrd="1" destOrd="0" parTransId="{8A6C8665-1915-403A-A428-DFF3226E99F8}" sibTransId="{CF1D320C-9537-4C23-930E-D421A0313305}"/>
    <dgm:cxn modelId="{BF03F8FF-A06C-4ECC-9C6A-8AA98D70A9D1}" srcId="{9E76A982-49E0-495D-AC20-2F63DB46F221}" destId="{993E7743-E937-436C-AC02-1711F849E088}" srcOrd="0" destOrd="0" parTransId="{793BCD2F-3638-4F6E-81E6-2BB2BD6FD01C}" sibTransId="{3725E142-791D-43C5-8A73-141E5CAED113}"/>
    <dgm:cxn modelId="{50057B87-4697-45E5-B540-F35E65B3FAFB}" srcId="{72CD9D16-B6D4-4F83-B84D-96AFB42B3D51}" destId="{ACD0C80A-4180-4DF7-B764-534F25E83FFB}" srcOrd="0" destOrd="0" parTransId="{06D82CF3-B29C-436B-B059-47798DD6756A}" sibTransId="{F92116A4-D45C-4F79-8938-6DD9C2708346}"/>
    <dgm:cxn modelId="{5FC04213-86D7-47EE-9B6F-EC933D1D66A7}" type="presOf" srcId="{B9D4EBB0-DE1B-4954-BE9D-92666D28FE57}" destId="{0F6D26D8-E629-46B2-9995-48AC097DFCD4}" srcOrd="0" destOrd="1" presId="urn:microsoft.com/office/officeart/2005/8/layout/hList1"/>
    <dgm:cxn modelId="{47EB44CB-CB9D-476A-807D-877C82006BD7}" type="presOf" srcId="{E533A92B-D2B1-4181-B7EF-C046F4E18C10}" destId="{12BB2CC3-EFC6-44E1-8F54-0F209E4BD373}" srcOrd="0" destOrd="4" presId="urn:microsoft.com/office/officeart/2005/8/layout/hList1"/>
    <dgm:cxn modelId="{800EBAE2-72AE-48BA-9DD9-8E391883A7AC}" srcId="{D941D1DE-C8FC-4B90-B586-7C36BE799003}" destId="{BCCE2A95-84C1-4049-903F-A22099627E63}" srcOrd="0" destOrd="0" parTransId="{9A1243B9-B5E1-478D-8C39-51DC3EEE9993}" sibTransId="{15F41D73-5A4E-4EAD-8EAE-EB889E3C228C}"/>
    <dgm:cxn modelId="{13932742-6155-4B5A-A281-4857F7E058F3}" type="presParOf" srcId="{A30D3357-4AF6-4508-B322-3C6B1D7E30B5}" destId="{29E0B982-04E4-4D17-94C3-4A41A36270B6}" srcOrd="0" destOrd="0" presId="urn:microsoft.com/office/officeart/2005/8/layout/hList1"/>
    <dgm:cxn modelId="{B1E583E5-A777-408B-BEAB-27E8570EF139}" type="presParOf" srcId="{29E0B982-04E4-4D17-94C3-4A41A36270B6}" destId="{A02C69DA-C97A-472E-AD13-2C3FA8093E47}" srcOrd="0" destOrd="0" presId="urn:microsoft.com/office/officeart/2005/8/layout/hList1"/>
    <dgm:cxn modelId="{61E14CB9-3E10-41F5-A2C9-2E930E570090}" type="presParOf" srcId="{29E0B982-04E4-4D17-94C3-4A41A36270B6}" destId="{CBCF45D1-B7CD-418F-87FE-BE853365217A}" srcOrd="1" destOrd="0" presId="urn:microsoft.com/office/officeart/2005/8/layout/hList1"/>
    <dgm:cxn modelId="{935C632E-C2CC-4838-8897-B1515D09B11F}" type="presParOf" srcId="{A30D3357-4AF6-4508-B322-3C6B1D7E30B5}" destId="{55DA0CC8-EE50-4E64-A9C5-F8ABE22FEF24}" srcOrd="1" destOrd="0" presId="urn:microsoft.com/office/officeart/2005/8/layout/hList1"/>
    <dgm:cxn modelId="{9379B5C6-8F82-446B-998F-705262F1DDD6}" type="presParOf" srcId="{A30D3357-4AF6-4508-B322-3C6B1D7E30B5}" destId="{E5575878-FA9F-4C78-B69B-59A23445F1D5}" srcOrd="2" destOrd="0" presId="urn:microsoft.com/office/officeart/2005/8/layout/hList1"/>
    <dgm:cxn modelId="{FD491275-95E2-449D-B5D7-8D194295ACD0}" type="presParOf" srcId="{E5575878-FA9F-4C78-B69B-59A23445F1D5}" destId="{2286ED17-80F5-4D89-96E5-601EF4E3E97D}" srcOrd="0" destOrd="0" presId="urn:microsoft.com/office/officeart/2005/8/layout/hList1"/>
    <dgm:cxn modelId="{ABB8A5A3-04B9-46E2-9534-A6EB86185E1E}" type="presParOf" srcId="{E5575878-FA9F-4C78-B69B-59A23445F1D5}" destId="{0F6D26D8-E629-46B2-9995-48AC097DFCD4}" srcOrd="1" destOrd="0" presId="urn:microsoft.com/office/officeart/2005/8/layout/hList1"/>
    <dgm:cxn modelId="{A3B5A177-66EC-40FE-9C6C-75D04866198B}" type="presParOf" srcId="{A30D3357-4AF6-4508-B322-3C6B1D7E30B5}" destId="{D4B9D272-041C-4302-AAFA-E17529714121}" srcOrd="3" destOrd="0" presId="urn:microsoft.com/office/officeart/2005/8/layout/hList1"/>
    <dgm:cxn modelId="{6DDC03FA-A9C9-4F1E-8DD9-44D7C4053BDD}" type="presParOf" srcId="{A30D3357-4AF6-4508-B322-3C6B1D7E30B5}" destId="{E54EACEA-4E21-4199-A912-7BBD72CECA12}" srcOrd="4" destOrd="0" presId="urn:microsoft.com/office/officeart/2005/8/layout/hList1"/>
    <dgm:cxn modelId="{3C403B2C-7C77-4C83-B23F-D3275758302B}" type="presParOf" srcId="{E54EACEA-4E21-4199-A912-7BBD72CECA12}" destId="{F5218207-D90F-4219-80A4-6546596C1D0F}" srcOrd="0" destOrd="0" presId="urn:microsoft.com/office/officeart/2005/8/layout/hList1"/>
    <dgm:cxn modelId="{0C9CA702-367D-4DA3-8BFB-C3904E655CAE}" type="presParOf" srcId="{E54EACEA-4E21-4199-A912-7BBD72CECA12}" destId="{12BB2CC3-EFC6-44E1-8F54-0F209E4BD3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C69DA-C97A-472E-AD13-2C3FA8093E47}">
      <dsp:nvSpPr>
        <dsp:cNvPr id="0" name=""/>
        <dsp:cNvSpPr/>
      </dsp:nvSpPr>
      <dsp:spPr>
        <a:xfrm>
          <a:off x="2190" y="124450"/>
          <a:ext cx="213598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Developmental</a:t>
          </a:r>
          <a:endParaRPr lang="en-PH" sz="2000" kern="1200" dirty="0"/>
        </a:p>
      </dsp:txBody>
      <dsp:txXfrm>
        <a:off x="2190" y="124450"/>
        <a:ext cx="2135981" cy="576000"/>
      </dsp:txXfrm>
    </dsp:sp>
    <dsp:sp modelId="{CBCF45D1-B7CD-418F-87FE-BE853365217A}">
      <dsp:nvSpPr>
        <dsp:cNvPr id="0" name=""/>
        <dsp:cNvSpPr/>
      </dsp:nvSpPr>
      <dsp:spPr>
        <a:xfrm>
          <a:off x="2190" y="700450"/>
          <a:ext cx="2135981" cy="3239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Autism spectrum disorders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Intellectual disability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Language and reading delay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Enuresis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err="1" smtClean="0"/>
            <a:t>Encorpresis</a:t>
          </a:r>
          <a:endParaRPr lang="en-PH" sz="2000" kern="1200" dirty="0"/>
        </a:p>
      </dsp:txBody>
      <dsp:txXfrm>
        <a:off x="2190" y="700450"/>
        <a:ext cx="2135981" cy="3239099"/>
      </dsp:txXfrm>
    </dsp:sp>
    <dsp:sp modelId="{2286ED17-80F5-4D89-96E5-601EF4E3E97D}">
      <dsp:nvSpPr>
        <dsp:cNvPr id="0" name=""/>
        <dsp:cNvSpPr/>
      </dsp:nvSpPr>
      <dsp:spPr>
        <a:xfrm>
          <a:off x="2437209" y="124450"/>
          <a:ext cx="213598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Behavioural</a:t>
          </a:r>
          <a:endParaRPr lang="en-PH" sz="2000" kern="1200" dirty="0"/>
        </a:p>
      </dsp:txBody>
      <dsp:txXfrm>
        <a:off x="2437209" y="124450"/>
        <a:ext cx="2135981" cy="576000"/>
      </dsp:txXfrm>
    </dsp:sp>
    <dsp:sp modelId="{0F6D26D8-E629-46B2-9995-48AC097DFCD4}">
      <dsp:nvSpPr>
        <dsp:cNvPr id="0" name=""/>
        <dsp:cNvSpPr/>
      </dsp:nvSpPr>
      <dsp:spPr>
        <a:xfrm>
          <a:off x="2437209" y="700450"/>
          <a:ext cx="2135981" cy="3239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Conduct disorders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Oppositional Defiant disorders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ADHD</a:t>
          </a:r>
          <a:endParaRPr lang="en-PH" sz="2000" kern="1200" dirty="0"/>
        </a:p>
      </dsp:txBody>
      <dsp:txXfrm>
        <a:off x="2437209" y="700450"/>
        <a:ext cx="2135981" cy="3239099"/>
      </dsp:txXfrm>
    </dsp:sp>
    <dsp:sp modelId="{F5218207-D90F-4219-80A4-6546596C1D0F}">
      <dsp:nvSpPr>
        <dsp:cNvPr id="0" name=""/>
        <dsp:cNvSpPr/>
      </dsp:nvSpPr>
      <dsp:spPr>
        <a:xfrm>
          <a:off x="4872228" y="124450"/>
          <a:ext cx="213598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Emotional</a:t>
          </a:r>
          <a:endParaRPr lang="en-PH" sz="2000" kern="1200" dirty="0"/>
        </a:p>
      </dsp:txBody>
      <dsp:txXfrm>
        <a:off x="4872228" y="124450"/>
        <a:ext cx="2135981" cy="576000"/>
      </dsp:txXfrm>
    </dsp:sp>
    <dsp:sp modelId="{12BB2CC3-EFC6-44E1-8F54-0F209E4BD373}">
      <dsp:nvSpPr>
        <dsp:cNvPr id="0" name=""/>
        <dsp:cNvSpPr/>
      </dsp:nvSpPr>
      <dsp:spPr>
        <a:xfrm>
          <a:off x="4872228" y="700450"/>
          <a:ext cx="2135981" cy="3239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Anxiety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Depression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Phobia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smtClean="0"/>
            <a:t>OCD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2000" kern="1200" dirty="0" err="1" smtClean="0"/>
            <a:t>Somatization</a:t>
          </a:r>
          <a:endParaRPr lang="en-P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PH" sz="2000" kern="1200" dirty="0"/>
        </a:p>
      </dsp:txBody>
      <dsp:txXfrm>
        <a:off x="4872228" y="700450"/>
        <a:ext cx="2135981" cy="3239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500B7-E505-4C1E-9E10-85B537AF6978}" type="datetimeFigureOut">
              <a:rPr lang="en-US" smtClean="0"/>
              <a:pPr/>
              <a:t>4/6/2014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214D-F7F6-4CCB-AD57-41EE7895DA21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9265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214D-F7F6-4CCB-AD57-41EE7895DA21}" type="slidenum">
              <a:rPr lang="en-PH" smtClean="0"/>
              <a:pPr/>
              <a:t>8</a:t>
            </a:fld>
            <a:endParaRPr lang="en-P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40FBCC-47E4-401E-86C2-059F0E19879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980079-09EA-4FF3-AE4F-F4C3BF131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stolero\Desktop\psychiarty\carto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6388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4008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CHILDHOOD  PSYCHIATRIC DISORDERS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stolero\Desktop\psychiarty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124200"/>
            <a:ext cx="2209800" cy="3733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PH" sz="3600" b="1" dirty="0" smtClean="0">
                <a:solidFill>
                  <a:schemeClr val="accent6">
                    <a:lumMod val="75000"/>
                  </a:schemeClr>
                </a:solidFill>
              </a:rPr>
              <a:t>Oppositional Defiant Disorder</a:t>
            </a:r>
          </a:p>
          <a:p>
            <a:pPr algn="ctr">
              <a:buNone/>
            </a:pPr>
            <a:r>
              <a:rPr lang="en-PH" sz="3600" dirty="0" smtClean="0">
                <a:solidFill>
                  <a:schemeClr val="accent6">
                    <a:lumMod val="75000"/>
                  </a:schemeClr>
                </a:solidFill>
              </a:rPr>
              <a:t>(ODD)</a:t>
            </a:r>
          </a:p>
          <a:p>
            <a:r>
              <a:rPr lang="en-US" dirty="0" smtClean="0"/>
              <a:t> ODD is a persistent pattern of disobedient, hostile, and defiant behavior towards various authority figures. </a:t>
            </a:r>
          </a:p>
          <a:p>
            <a:r>
              <a:rPr lang="en-US" dirty="0" smtClean="0"/>
              <a:t>Studies have shown that 1 to 6 % of </a:t>
            </a:r>
          </a:p>
          <a:p>
            <a:pPr>
              <a:buNone/>
            </a:pPr>
            <a:r>
              <a:rPr lang="en-US" dirty="0" smtClean="0"/>
              <a:t>    the school-age population is affected.</a:t>
            </a:r>
          </a:p>
          <a:p>
            <a:r>
              <a:rPr lang="en-US" dirty="0" smtClean="0"/>
              <a:t> More common in boys prior to puberty</a:t>
            </a:r>
          </a:p>
          <a:p>
            <a:pPr>
              <a:buNone/>
            </a:pPr>
            <a:r>
              <a:rPr lang="en-US" dirty="0" smtClean="0"/>
              <a:t>    but after puberty, both genders are equal.</a:t>
            </a:r>
            <a:endParaRPr lang="en-PH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PH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endParaRPr lang="en-PH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981200"/>
            <a:ext cx="3333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Eating Disorders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Are severe disturbances in eating behavior. There are two main types of eating disorders:                                           </a:t>
            </a:r>
          </a:p>
          <a:p>
            <a:pPr>
              <a:buNone/>
            </a:pPr>
            <a:r>
              <a:rPr lang="en-US" dirty="0" smtClean="0"/>
              <a:t>              - Anorexia nervosa </a:t>
            </a:r>
          </a:p>
          <a:p>
            <a:pPr>
              <a:buNone/>
            </a:pPr>
            <a:r>
              <a:rPr lang="en-US" dirty="0" smtClean="0"/>
              <a:t>              - Bulimia nervosa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Common in adolescent and</a:t>
            </a:r>
          </a:p>
          <a:p>
            <a:pPr>
              <a:buNone/>
            </a:pPr>
            <a:r>
              <a:rPr lang="en-US" dirty="0" smtClean="0"/>
              <a:t>     young females.</a:t>
            </a:r>
          </a:p>
          <a:p>
            <a:pPr>
              <a:buNone/>
            </a:pPr>
            <a:r>
              <a:rPr lang="en-US" dirty="0" smtClean="0"/>
              <a:t> 		Anorexia nervosa 1%</a:t>
            </a:r>
          </a:p>
          <a:p>
            <a:pPr>
              <a:buNone/>
            </a:pPr>
            <a:r>
              <a:rPr lang="en-US" dirty="0" smtClean="0"/>
              <a:t>		Bulimia nervosa 1 - 3%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Approximately 5 - 15 % of individuals diagnosed with anorexia or bulimia are male.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810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Autism Spectrum Disorder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Also known as Pervasive Developmental Disorders (PDDs), cause severe and pervasive impairment in thinking, feeling, language, and the ability to relate to others. </a:t>
            </a:r>
          </a:p>
          <a:p>
            <a:r>
              <a:rPr lang="en-US" dirty="0" smtClean="0"/>
              <a:t>A recent study estimated that 3.4 of every 1,000 children 3-10 years old had autism.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Boys &gt; Girls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         3  :  1</a:t>
            </a:r>
          </a:p>
          <a:p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PH" sz="3600" b="1" dirty="0" smtClean="0">
                <a:solidFill>
                  <a:schemeClr val="accent6">
                    <a:lumMod val="75000"/>
                  </a:schemeClr>
                </a:solidFill>
              </a:rPr>
              <a:t>Learning disability</a:t>
            </a:r>
          </a:p>
          <a:p>
            <a:pPr algn="ctr">
              <a:buNone/>
            </a:pPr>
            <a:endParaRPr lang="en-PH" sz="4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"/>
            </a:pPr>
            <a:r>
              <a:rPr lang="en-US" dirty="0" smtClean="0"/>
              <a:t>Arrested</a:t>
            </a:r>
            <a:r>
              <a:rPr lang="en-US" dirty="0" smtClean="0">
                <a:latin typeface="+mj-lt"/>
              </a:rPr>
              <a:t> or incomplete development of the mind.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/>
              <a:t>According to an American study, estimated prevalence  </a:t>
            </a:r>
          </a:p>
          <a:p>
            <a:pPr lvl="1">
              <a:buNone/>
            </a:pPr>
            <a:r>
              <a:rPr lang="en-US" sz="2400" dirty="0" smtClean="0"/>
              <a:t>	3:1000 - IQ &lt; 70</a:t>
            </a:r>
          </a:p>
          <a:p>
            <a:pPr>
              <a:buNone/>
            </a:pPr>
            <a:r>
              <a:rPr lang="en-US" dirty="0" smtClean="0"/>
              <a:t>	   But true prevalence – Higher</a:t>
            </a:r>
          </a:p>
          <a:p>
            <a:pPr>
              <a:buNone/>
            </a:pPr>
            <a:r>
              <a:rPr lang="en-US" dirty="0" smtClean="0"/>
              <a:t>	   Some studies – 20:1000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Learning disability in Sri Lanka</a:t>
            </a:r>
          </a:p>
          <a:p>
            <a:pPr lvl="1">
              <a:buNone/>
            </a:pPr>
            <a:r>
              <a:rPr lang="en-US" sz="2400" dirty="0" smtClean="0"/>
              <a:t>    12 % in children of primary school</a:t>
            </a:r>
          </a:p>
          <a:p>
            <a:endParaRPr lang="en-PH" dirty="0" smtClean="0">
              <a:latin typeface="+mj-lt"/>
            </a:endParaRPr>
          </a:p>
          <a:p>
            <a:pPr algn="ctr">
              <a:buNone/>
            </a:pPr>
            <a:endParaRPr lang="en-PH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305800" cy="6092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PH" sz="3600" b="1" dirty="0" smtClean="0">
                <a:solidFill>
                  <a:schemeClr val="accent6">
                    <a:lumMod val="75000"/>
                  </a:schemeClr>
                </a:solidFill>
              </a:rPr>
              <a:t>Enuresis</a:t>
            </a:r>
          </a:p>
          <a:p>
            <a:pPr algn="ctr">
              <a:buNone/>
            </a:pPr>
            <a:endParaRPr lang="en-PH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SzPct val="73000"/>
              <a:buFont typeface="Wingdings" pitchFamily="2" charset="2"/>
              <a:buChar char=""/>
            </a:pPr>
            <a:r>
              <a:rPr lang="en-PH" dirty="0" smtClean="0"/>
              <a:t>Repeated involuntary voiding of urine occurring after an age at which continence is usual.</a:t>
            </a:r>
          </a:p>
          <a:p>
            <a:pPr>
              <a:buNone/>
            </a:pPr>
            <a:endParaRPr lang="en-PH" dirty="0" smtClean="0"/>
          </a:p>
          <a:p>
            <a:pPr>
              <a:buFont typeface="Wingdings" pitchFamily="2" charset="2"/>
              <a:buChar char=""/>
            </a:pPr>
            <a:r>
              <a:rPr lang="en-US" i="1" dirty="0" smtClean="0"/>
              <a:t>Prevalence varies by country</a:t>
            </a:r>
          </a:p>
          <a:p>
            <a:pPr>
              <a:buFont typeface="Monotype Sorts" pitchFamily="2" charset="2"/>
              <a:buNone/>
            </a:pPr>
            <a:r>
              <a:rPr lang="en-US" i="1" dirty="0" smtClean="0"/>
              <a:t>         U.K.      </a:t>
            </a:r>
            <a:r>
              <a:rPr lang="en-US" dirty="0" smtClean="0"/>
              <a:t>10%   at 5 yrs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		 5%	at 10 yrs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		 1%	at 18yrs	   </a:t>
            </a:r>
            <a:endParaRPr lang="en-US" i="1" dirty="0" smtClean="0"/>
          </a:p>
          <a:p>
            <a:pPr>
              <a:buNone/>
            </a:pPr>
            <a:endParaRPr lang="en-PH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en-PH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PH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C:\Users\pastolero\Desktop\psychiarty\bw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648200"/>
            <a:ext cx="3886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pPr algn="ctr">
              <a:buNone/>
            </a:pPr>
            <a:r>
              <a:rPr lang="en-PH" sz="3600" b="1" dirty="0" smtClean="0">
                <a:solidFill>
                  <a:schemeClr val="accent6">
                    <a:lumMod val="75000"/>
                  </a:schemeClr>
                </a:solidFill>
              </a:rPr>
              <a:t>Anxiety</a:t>
            </a:r>
            <a:r>
              <a:rPr lang="en-PH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en-PH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PH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/>
              <a:t>Apprehension, tension, or uneasiness that stems from the anticipation of danger or an inability to cope, which may be internal or external.</a:t>
            </a:r>
            <a:r>
              <a:rPr lang="en-PH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PH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PH" dirty="0" smtClean="0">
                <a:solidFill>
                  <a:schemeClr val="accent6">
                    <a:lumMod val="75000"/>
                  </a:schemeClr>
                </a:solidFill>
              </a:rPr>
              <a:t>Overall prevalence 8 - 10%     </a:t>
            </a:r>
          </a:p>
          <a:p>
            <a:pPr>
              <a:buNone/>
            </a:pPr>
            <a:endParaRPr lang="en-PH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PH" dirty="0" smtClean="0">
                <a:solidFill>
                  <a:schemeClr val="accent6">
                    <a:lumMod val="75000"/>
                  </a:schemeClr>
                </a:solidFill>
              </a:rPr>
              <a:t>Separation anxiety disorders 3.5 – 5.4%</a:t>
            </a:r>
          </a:p>
          <a:p>
            <a:pPr>
              <a:buNone/>
            </a:pPr>
            <a:endParaRPr lang="en-PH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PH" dirty="0" smtClean="0">
                <a:solidFill>
                  <a:schemeClr val="accent6">
                    <a:lumMod val="75000"/>
                  </a:schemeClr>
                </a:solidFill>
              </a:rPr>
              <a:t>Selective </a:t>
            </a:r>
            <a:r>
              <a:rPr lang="en-PH" dirty="0" err="1" smtClean="0">
                <a:solidFill>
                  <a:schemeClr val="accent6">
                    <a:lumMod val="75000"/>
                  </a:schemeClr>
                </a:solidFill>
              </a:rPr>
              <a:t>mutism</a:t>
            </a:r>
            <a:r>
              <a:rPr lang="en-PH" dirty="0" smtClean="0">
                <a:solidFill>
                  <a:schemeClr val="accent6">
                    <a:lumMod val="75000"/>
                  </a:schemeClr>
                </a:solidFill>
              </a:rPr>
              <a:t> 0.08 – 0.7 %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209800"/>
            <a:ext cx="20764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276600"/>
            <a:ext cx="2762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Depression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/>
          </a:p>
          <a:p>
            <a:r>
              <a:rPr lang="en-US" dirty="0" smtClean="0"/>
              <a:t>Major depression is more than a sad mood, depression affects a young person’s ability to think, feel, and behave in a normal manner.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any point in time, 1 in every 10 </a:t>
            </a:r>
          </a:p>
          <a:p>
            <a:pPr>
              <a:buNone/>
            </a:pPr>
            <a:r>
              <a:rPr lang="en-US" dirty="0" smtClean="0"/>
              <a:t>    children and adolescents are affected</a:t>
            </a:r>
          </a:p>
          <a:p>
            <a:pPr>
              <a:buNone/>
            </a:pPr>
            <a:r>
              <a:rPr lang="en-US" dirty="0" smtClean="0"/>
              <a:t>    by serious emotional disturbances.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Prevalence of depression 2 – 4%</a:t>
            </a:r>
          </a:p>
          <a:p>
            <a:r>
              <a:rPr lang="en-US" dirty="0" smtClean="0"/>
              <a:t>More commoner after puberty rising to 4 – 8%</a:t>
            </a:r>
          </a:p>
          <a:p>
            <a:r>
              <a:rPr lang="en-US" dirty="0" smtClean="0"/>
              <a:t>In adolescents F &gt; M 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Reference 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PH" dirty="0" smtClean="0">
                <a:hlinkClick r:id="rId2"/>
              </a:rPr>
              <a:t>www.who.int</a:t>
            </a:r>
            <a:endParaRPr lang="en-PH" dirty="0" smtClean="0"/>
          </a:p>
          <a:p>
            <a:endParaRPr lang="en-PH" dirty="0" smtClean="0"/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www.nimh.nih.gov</a:t>
            </a:r>
            <a:endParaRPr lang="en-PH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Thank you</a:t>
            </a:r>
            <a:endParaRPr lang="en-PH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8516" y="1773763"/>
            <a:ext cx="6184967" cy="45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 typeface="Calibri" pitchFamily="34" charset="0"/>
              <a:buChar char="҉"/>
            </a:pPr>
            <a:r>
              <a:rPr lang="en-PH" dirty="0" smtClean="0"/>
              <a:t>   </a:t>
            </a:r>
            <a:r>
              <a:rPr lang="en-PH" dirty="0" smtClean="0">
                <a:solidFill>
                  <a:schemeClr val="accent2">
                    <a:lumMod val="75000"/>
                  </a:schemeClr>
                </a:solidFill>
              </a:rPr>
              <a:t>Childhood psychiatric disorders basically deals with emotional and behavioural disturbances of children</a:t>
            </a:r>
          </a:p>
          <a:p>
            <a:pPr>
              <a:buFont typeface="Calibri" pitchFamily="34" charset="0"/>
              <a:buChar char="҉"/>
            </a:pPr>
            <a:r>
              <a:rPr lang="en-PH" dirty="0" smtClean="0"/>
              <a:t>   Categories of psychiatric disorders.</a:t>
            </a:r>
            <a:endParaRPr lang="en-PH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243840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4572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Attachment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^"/>
            </a:pPr>
            <a:r>
              <a:rPr lang="en-US" sz="2800" smtClean="0"/>
              <a:t>Attachment &amp; Bonding 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^"/>
            </a:pPr>
            <a:r>
              <a:rPr lang="en-US" sz="2800" smtClean="0"/>
              <a:t>Separation anxiety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^"/>
            </a:pPr>
            <a:r>
              <a:rPr lang="en-US" sz="2800" smtClean="0"/>
              <a:t>Healthy attachment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^"/>
            </a:pPr>
            <a:r>
              <a:rPr lang="en-US" sz="2800" smtClean="0"/>
              <a:t>Sometimes to several figures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8939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Detachment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Protest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Despair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Detachment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6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Aetiology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Vulnerability Factors in childhood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Multiple and Additive</a:t>
            </a:r>
          </a:p>
          <a:p>
            <a:pPr eaLnBrk="1" hangingPunct="1"/>
            <a:r>
              <a:rPr lang="en-US" smtClean="0"/>
              <a:t>adverse  genetic , environmental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factors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poor coping skills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9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Protective Factors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Eg: available psycho-social support</a:t>
            </a:r>
          </a:p>
          <a:p>
            <a:pPr eaLnBrk="1" hangingPunct="1"/>
            <a:r>
              <a:rPr lang="en-US" smtClean="0"/>
              <a:t>Good family relationships, good coping abilities of the child</a:t>
            </a:r>
          </a:p>
          <a:p>
            <a:pPr eaLnBrk="1" hangingPunct="1"/>
            <a:r>
              <a:rPr lang="en-US" smtClean="0"/>
              <a:t>Good social skills , level of education etc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03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r>
              <a:rPr lang="en-PH" dirty="0" smtClean="0"/>
              <a:t>Studies indicate that 1 in 10 children and adolescents may have a diagnosable disorder.</a:t>
            </a:r>
          </a:p>
          <a:p>
            <a:pPr lvl="0">
              <a:buNone/>
            </a:pPr>
            <a:endParaRPr lang="en-US" dirty="0" smtClean="0"/>
          </a:p>
          <a:p>
            <a:r>
              <a:rPr lang="en-PH" dirty="0" smtClean="0"/>
              <a:t>Estimates of the number of children who have mental disorders range from 7.7 million to 12.8 million. </a:t>
            </a:r>
          </a:p>
          <a:p>
            <a:pPr lvl="0"/>
            <a:endParaRPr lang="en-US" dirty="0"/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pastolero\Desktop\psychiarty\Social-Phobia-and-Anxi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3886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038600"/>
            <a:ext cx="26955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      </a:t>
            </a:r>
            <a:r>
              <a:rPr lang="en-US" sz="3900" b="1" dirty="0" smtClean="0">
                <a:solidFill>
                  <a:schemeClr val="accent6">
                    <a:lumMod val="75000"/>
                  </a:schemeClr>
                </a:solidFill>
              </a:rPr>
              <a:t>Attention Deficit Hyperactivity Disorder</a:t>
            </a:r>
            <a:r>
              <a:rPr lang="en-US" sz="3900" dirty="0" smtClean="0">
                <a:solidFill>
                  <a:schemeClr val="accent6">
                    <a:lumMod val="75000"/>
                  </a:schemeClr>
                </a:solidFill>
              </a:rPr>
              <a:t> (ADHD)</a:t>
            </a:r>
          </a:p>
          <a:p>
            <a:r>
              <a:rPr lang="en-US" dirty="0" smtClean="0"/>
              <a:t>ADHD is a condition that becomes apparent in some children in the preschool and early school years. It is hard for these children to control their behavior and/or pay attention.</a:t>
            </a:r>
          </a:p>
          <a:p>
            <a:endParaRPr lang="en-US" dirty="0" smtClean="0"/>
          </a:p>
          <a:p>
            <a:r>
              <a:rPr lang="en-US" dirty="0" smtClean="0"/>
              <a:t>It is estimated that between 3 – 5%  </a:t>
            </a:r>
          </a:p>
          <a:p>
            <a:pPr>
              <a:buNone/>
            </a:pPr>
            <a:r>
              <a:rPr lang="en-US" dirty="0" smtClean="0"/>
              <a:t>   of children have ADHD,  approximately 2 million children in US.</a:t>
            </a:r>
            <a:endParaRPr lang="en-US" i="1" dirty="0" smtClean="0"/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/>
              <a:t>1% in UK</a:t>
            </a:r>
          </a:p>
          <a:p>
            <a:pPr>
              <a:buClr>
                <a:schemeClr val="bg2">
                  <a:lumMod val="25000"/>
                </a:schemeClr>
              </a:buClr>
              <a:buNone/>
              <a:defRPr/>
            </a:pPr>
            <a:endParaRPr lang="en-US" dirty="0" smtClean="0"/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/>
              <a:t>Hyperactive disorder - 1 / 200 children</a:t>
            </a:r>
          </a:p>
          <a:p>
            <a:pPr>
              <a:buClr>
                <a:schemeClr val="bg2">
                  <a:lumMod val="25000"/>
                </a:schemeClr>
              </a:buClr>
              <a:defRPr/>
            </a:pPr>
            <a:endParaRPr lang="en-US" dirty="0" smtClean="0"/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dirty="0" smtClean="0"/>
              <a:t>Boys &gt; Girls  3: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00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Conduct disorder</a:t>
            </a:r>
          </a:p>
          <a:p>
            <a:pPr algn="ctr">
              <a:buNone/>
            </a:pP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Also known as disruptive behavior disorder, is a disorder that involves chronic behavior problems during childhood and adolescence including stealing, fighting, or bullying others.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Conduct disorder affects 1 - 4% </a:t>
            </a:r>
          </a:p>
          <a:p>
            <a:pPr>
              <a:buNone/>
            </a:pPr>
            <a:r>
              <a:rPr lang="en-US" dirty="0" smtClean="0"/>
              <a:t>   of 9 to 17-year-olds,</a:t>
            </a:r>
          </a:p>
          <a:p>
            <a:pPr>
              <a:buNone/>
            </a:pPr>
            <a:r>
              <a:rPr lang="en-US" dirty="0" smtClean="0"/>
              <a:t>   More common in boys.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453</TotalTime>
  <Words>592</Words>
  <Application>Microsoft Office PowerPoint</Application>
  <PresentationFormat>On-screen Show (4:3)</PresentationFormat>
  <Paragraphs>141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CHILDHOOD  PSYCHIATRIC DISORDERS</vt:lpstr>
      <vt:lpstr>PowerPoint Presentation</vt:lpstr>
      <vt:lpstr>PowerPoint Presentation</vt:lpstr>
      <vt:lpstr>Detachment</vt:lpstr>
      <vt:lpstr>Aetiology</vt:lpstr>
      <vt:lpstr>Protective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 PSYCHIATRIC DISORDERS.</dc:title>
  <dc:creator>08157</dc:creator>
  <cp:lastModifiedBy>Compaq</cp:lastModifiedBy>
  <cp:revision>73</cp:revision>
  <dcterms:created xsi:type="dcterms:W3CDTF">2012-07-30T10:04:02Z</dcterms:created>
  <dcterms:modified xsi:type="dcterms:W3CDTF">2014-04-06T17:56:20Z</dcterms:modified>
</cp:coreProperties>
</file>