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2C7C3AC9-35E9-4683-84CE-BE47805424D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D9A642C-9587-4CF8-A2A8-A75A6B1741F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Health </a:t>
            </a:r>
            <a:r>
              <a:rPr lang="en-GB" b="1" dirty="0"/>
              <a:t>P</a:t>
            </a:r>
            <a:r>
              <a:rPr lang="en-GB" b="1" dirty="0" smtClean="0"/>
              <a:t>romotion </a:t>
            </a:r>
            <a:r>
              <a:rPr lang="en-GB" b="1" dirty="0"/>
              <a:t>I</a:t>
            </a:r>
            <a:r>
              <a:rPr lang="en-GB" b="1" dirty="0" smtClean="0"/>
              <a:t>nitiatives </a:t>
            </a:r>
          </a:p>
          <a:p>
            <a:endParaRPr lang="en-GB" b="1" dirty="0"/>
          </a:p>
          <a:p>
            <a:r>
              <a:rPr lang="en-GB" b="1" smtClean="0"/>
              <a:t>Dhananjaya Perera 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</a:t>
            </a:r>
            <a:r>
              <a:rPr lang="en-US" dirty="0" smtClean="0"/>
              <a:t>romotion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2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by step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2564904"/>
            <a:ext cx="8595360" cy="3785632"/>
          </a:xfrm>
        </p:spPr>
        <p:txBody>
          <a:bodyPr/>
          <a:lstStyle/>
          <a:p>
            <a:r>
              <a:rPr lang="en-GB" sz="2800" dirty="0" smtClean="0"/>
              <a:t>Planning </a:t>
            </a:r>
          </a:p>
          <a:p>
            <a:r>
              <a:rPr lang="en-GB" sz="2800" dirty="0" smtClean="0"/>
              <a:t>Implementation</a:t>
            </a:r>
          </a:p>
          <a:p>
            <a:r>
              <a:rPr lang="en-GB" sz="2800" dirty="0" smtClean="0"/>
              <a:t>Monitoring and evaluation </a:t>
            </a:r>
          </a:p>
          <a:p>
            <a:r>
              <a:rPr lang="en-GB" sz="2800" dirty="0" smtClean="0"/>
              <a:t>Closing down / sustaining  </a:t>
            </a:r>
          </a:p>
          <a:p>
            <a:endParaRPr lang="en-GB" dirty="0"/>
          </a:p>
        </p:txBody>
      </p:sp>
      <p:pic>
        <p:nvPicPr>
          <p:cNvPr id="1026" name="Picture 2" descr="diagram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4452"/>
            <a:ext cx="2873896" cy="287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1 ; Planning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eriod"/>
            </a:pPr>
            <a:r>
              <a:rPr lang="en-US" sz="2400" b="1" dirty="0" smtClean="0">
                <a:solidFill>
                  <a:schemeClr val="tx1"/>
                </a:solidFill>
              </a:rPr>
              <a:t>Target </a:t>
            </a:r>
            <a:r>
              <a:rPr lang="en-US" sz="2400" b="1" dirty="0">
                <a:solidFill>
                  <a:schemeClr val="tx1"/>
                </a:solidFill>
              </a:rPr>
              <a:t>community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b.    Situational </a:t>
            </a:r>
            <a:r>
              <a:rPr lang="en-US" sz="2400" b="1" dirty="0">
                <a:solidFill>
                  <a:schemeClr val="accent2"/>
                </a:solidFill>
              </a:rPr>
              <a:t>analysis </a:t>
            </a:r>
          </a:p>
          <a:p>
            <a:pPr marL="342900" indent="-342900"/>
            <a:r>
              <a:rPr lang="en-US" sz="2400" i="1" dirty="0" smtClean="0">
                <a:solidFill>
                  <a:schemeClr val="accent2"/>
                </a:solidFill>
              </a:rPr>
              <a:t>Identify </a:t>
            </a:r>
            <a:r>
              <a:rPr lang="en-US" sz="2400" i="1" dirty="0">
                <a:solidFill>
                  <a:schemeClr val="accent2"/>
                </a:solidFill>
              </a:rPr>
              <a:t>the burring health issues – mental , physical , social , spiritual </a:t>
            </a:r>
          </a:p>
          <a:p>
            <a:pPr marL="342900" indent="-342900"/>
            <a:r>
              <a:rPr lang="en-US" sz="2400" i="1" dirty="0" smtClean="0">
                <a:solidFill>
                  <a:schemeClr val="accent2"/>
                </a:solidFill>
              </a:rPr>
              <a:t>Prioritize </a:t>
            </a:r>
            <a:r>
              <a:rPr lang="en-US" sz="2400" i="1" dirty="0">
                <a:solidFill>
                  <a:schemeClr val="accent2"/>
                </a:solidFill>
              </a:rPr>
              <a:t>the problem</a:t>
            </a:r>
          </a:p>
          <a:p>
            <a:pPr marL="342900" indent="-342900"/>
            <a:r>
              <a:rPr lang="en-US" sz="2400" i="1" dirty="0" smtClean="0">
                <a:solidFill>
                  <a:schemeClr val="accent2"/>
                </a:solidFill>
              </a:rPr>
              <a:t>Study </a:t>
            </a:r>
            <a:r>
              <a:rPr lang="en-US" sz="2400" i="1" dirty="0">
                <a:solidFill>
                  <a:schemeClr val="accent2"/>
                </a:solidFill>
              </a:rPr>
              <a:t>the problem </a:t>
            </a:r>
          </a:p>
          <a:p>
            <a:pPr marL="342900" indent="-342900"/>
            <a:r>
              <a:rPr lang="en-US" sz="2400" i="1" dirty="0" smtClean="0">
                <a:solidFill>
                  <a:schemeClr val="accent2"/>
                </a:solidFill>
              </a:rPr>
              <a:t>Analyze  </a:t>
            </a:r>
            <a:r>
              <a:rPr lang="en-US" sz="2400" i="1" dirty="0">
                <a:solidFill>
                  <a:schemeClr val="accent2"/>
                </a:solidFill>
              </a:rPr>
              <a:t>the main problem via problem </a:t>
            </a:r>
            <a:r>
              <a:rPr lang="en-US" sz="2400" i="1" dirty="0" smtClean="0">
                <a:solidFill>
                  <a:schemeClr val="accent2"/>
                </a:solidFill>
              </a:rPr>
              <a:t>tree </a:t>
            </a:r>
            <a:r>
              <a:rPr lang="en-US" sz="2400" i="1" dirty="0">
                <a:solidFill>
                  <a:schemeClr val="accent2"/>
                </a:solidFill>
              </a:rPr>
              <a:t>- cause and effect diagram</a:t>
            </a:r>
          </a:p>
          <a:p>
            <a:pPr marL="342900" indent="-342900"/>
            <a:r>
              <a:rPr lang="en-US" sz="2400" i="1" dirty="0" smtClean="0">
                <a:solidFill>
                  <a:schemeClr val="accent2"/>
                </a:solidFill>
              </a:rPr>
              <a:t>Find </a:t>
            </a:r>
            <a:r>
              <a:rPr lang="en-US" sz="2400" i="1" dirty="0">
                <a:solidFill>
                  <a:schemeClr val="accent2"/>
                </a:solidFill>
              </a:rPr>
              <a:t>the solutions for the problem  via solution tree </a:t>
            </a:r>
            <a:endParaRPr lang="en-US" sz="2400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c.   Objectives </a:t>
            </a:r>
            <a:r>
              <a:rPr lang="en-US" sz="2400" b="1" dirty="0">
                <a:solidFill>
                  <a:srgbClr val="00B050"/>
                </a:solidFill>
              </a:rPr>
              <a:t>of the project </a:t>
            </a:r>
          </a:p>
        </p:txBody>
      </p:sp>
    </p:spTree>
    <p:extLst>
      <p:ext uri="{BB962C8B-B14F-4D97-AF65-F5344CB8AC3E}">
        <p14:creationId xmlns:p14="http://schemas.microsoft.com/office/powerpoint/2010/main" val="16958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d.   </a:t>
            </a:r>
            <a:r>
              <a:rPr lang="en-US" sz="2400" b="1" dirty="0" smtClean="0">
                <a:solidFill>
                  <a:srgbClr val="00B050"/>
                </a:solidFill>
              </a:rPr>
              <a:t>Strategies </a:t>
            </a:r>
            <a:r>
              <a:rPr lang="en-US" sz="2400" b="1" dirty="0">
                <a:solidFill>
                  <a:srgbClr val="00B050"/>
                </a:solidFill>
              </a:rPr>
              <a:t>for implementation of the project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>
              <a:solidFill>
                <a:srgbClr val="00B050"/>
              </a:solidFill>
            </a:endParaRPr>
          </a:p>
          <a:p>
            <a:pPr marL="457200" indent="-457200">
              <a:buAutoNum type="alphaLcPeriod" startAt="5"/>
            </a:pPr>
            <a:r>
              <a:rPr lang="en-US" sz="2400" b="1" dirty="0" smtClean="0">
                <a:solidFill>
                  <a:srgbClr val="FF0000"/>
                </a:solidFill>
              </a:rPr>
              <a:t>Activity plan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2400" i="1" dirty="0" smtClean="0">
                <a:solidFill>
                  <a:srgbClr val="FF0000"/>
                </a:solidFill>
              </a:rPr>
              <a:t>Target </a:t>
            </a:r>
            <a:r>
              <a:rPr lang="en-US" sz="2400" i="1" dirty="0">
                <a:solidFill>
                  <a:srgbClr val="FF0000"/>
                </a:solidFill>
              </a:rPr>
              <a:t>group </a:t>
            </a:r>
          </a:p>
          <a:p>
            <a:pPr marL="342900" indent="-342900"/>
            <a:r>
              <a:rPr lang="en-US" sz="2400" i="1" dirty="0" smtClean="0">
                <a:solidFill>
                  <a:srgbClr val="FF0000"/>
                </a:solidFill>
              </a:rPr>
              <a:t>Problem </a:t>
            </a:r>
            <a:r>
              <a:rPr lang="en-US" sz="2400" i="1" dirty="0">
                <a:solidFill>
                  <a:srgbClr val="FF0000"/>
                </a:solidFill>
              </a:rPr>
              <a:t>in concern </a:t>
            </a:r>
          </a:p>
          <a:p>
            <a:pPr marL="342900" indent="-342900"/>
            <a:r>
              <a:rPr lang="en-US" sz="2400" i="1" dirty="0" smtClean="0">
                <a:solidFill>
                  <a:srgbClr val="FF0000"/>
                </a:solidFill>
              </a:rPr>
              <a:t>Method </a:t>
            </a:r>
            <a:r>
              <a:rPr lang="en-US" sz="2400" i="1" dirty="0">
                <a:solidFill>
                  <a:srgbClr val="FF0000"/>
                </a:solidFill>
              </a:rPr>
              <a:t>of delivery </a:t>
            </a:r>
          </a:p>
          <a:p>
            <a:pPr marL="342900" indent="-342900"/>
            <a:r>
              <a:rPr lang="en-US" sz="2400" i="1" dirty="0" smtClean="0">
                <a:solidFill>
                  <a:srgbClr val="FF0000"/>
                </a:solidFill>
              </a:rPr>
              <a:t>Resources </a:t>
            </a:r>
            <a:r>
              <a:rPr lang="en-US" sz="2400" i="1" dirty="0">
                <a:solidFill>
                  <a:srgbClr val="FF0000"/>
                </a:solidFill>
              </a:rPr>
              <a:t>needed</a:t>
            </a:r>
          </a:p>
          <a:p>
            <a:pPr marL="342900" indent="-342900"/>
            <a:r>
              <a:rPr lang="en-US" sz="2400" i="1" dirty="0" smtClean="0">
                <a:solidFill>
                  <a:srgbClr val="FF0000"/>
                </a:solidFill>
              </a:rPr>
              <a:t>Schedule </a:t>
            </a:r>
            <a:endParaRPr lang="en-US" sz="2400" i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2400" i="1" dirty="0" smtClean="0">
                <a:solidFill>
                  <a:srgbClr val="FF0000"/>
                </a:solidFill>
              </a:rPr>
              <a:t>Budgets </a:t>
            </a:r>
            <a:r>
              <a:rPr lang="en-US" sz="2400" i="1" dirty="0">
                <a:solidFill>
                  <a:srgbClr val="FF0000"/>
                </a:solidFill>
              </a:rPr>
              <a:t>( if any)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428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 ;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595360" cy="4937760"/>
          </a:xfrm>
        </p:spPr>
        <p:txBody>
          <a:bodyPr/>
          <a:lstStyle/>
          <a:p>
            <a:pPr lvl="1"/>
            <a:r>
              <a:rPr lang="en-US" sz="2800" spc="30" dirty="0">
                <a:solidFill>
                  <a:srgbClr val="00B050"/>
                </a:solidFill>
              </a:rPr>
              <a:t>Implement the activities</a:t>
            </a:r>
          </a:p>
          <a:p>
            <a:pPr lvl="1"/>
            <a:r>
              <a:rPr lang="en-US" sz="2800" spc="30" dirty="0">
                <a:solidFill>
                  <a:srgbClr val="00B050"/>
                </a:solidFill>
              </a:rPr>
              <a:t>Gather evidence </a:t>
            </a:r>
          </a:p>
          <a:p>
            <a:pPr lvl="1"/>
            <a:r>
              <a:rPr lang="en-US" sz="2800" spc="30" dirty="0">
                <a:solidFill>
                  <a:srgbClr val="00B050"/>
                </a:solidFill>
              </a:rPr>
              <a:t>Gather feed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4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 :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8595360" cy="4937760"/>
          </a:xfrm>
        </p:spPr>
        <p:txBody>
          <a:bodyPr/>
          <a:lstStyle/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Regarding </a:t>
            </a:r>
            <a:r>
              <a:rPr lang="en-US" sz="2800" dirty="0">
                <a:solidFill>
                  <a:srgbClr val="00B050"/>
                </a:solidFill>
              </a:rPr>
              <a:t>the program outcome </a:t>
            </a:r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Recommendation </a:t>
            </a:r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Sustainability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06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62</TotalTime>
  <Words>127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Soho</vt:lpstr>
      <vt:lpstr>Health Promotion Project</vt:lpstr>
      <vt:lpstr>Step by step approach</vt:lpstr>
      <vt:lpstr>Topic 1 ; Planning  </vt:lpstr>
      <vt:lpstr>PowerPoint Presentation</vt:lpstr>
      <vt:lpstr>Topic 2 ; implementation </vt:lpstr>
      <vt:lpstr>Topic 3 : Evaluation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Promotion Project</dc:title>
  <dc:creator>Dhananjaya Perera</dc:creator>
  <cp:lastModifiedBy>Dhananjaya Perera</cp:lastModifiedBy>
  <cp:revision>11</cp:revision>
  <dcterms:created xsi:type="dcterms:W3CDTF">2015-07-02T03:46:56Z</dcterms:created>
  <dcterms:modified xsi:type="dcterms:W3CDTF">2015-09-02T10:11:34Z</dcterms:modified>
</cp:coreProperties>
</file>