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E345-3514-4318-9EE0-060CD62232E8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6BAD-221C-4610-B065-4EB98A64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8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E345-3514-4318-9EE0-060CD62232E8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6BAD-221C-4610-B065-4EB98A64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5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E345-3514-4318-9EE0-060CD62232E8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6BAD-221C-4610-B065-4EB98A64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9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E345-3514-4318-9EE0-060CD62232E8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6BAD-221C-4610-B065-4EB98A64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4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E345-3514-4318-9EE0-060CD62232E8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6BAD-221C-4610-B065-4EB98A64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8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E345-3514-4318-9EE0-060CD62232E8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6BAD-221C-4610-B065-4EB98A64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8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E345-3514-4318-9EE0-060CD62232E8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6BAD-221C-4610-B065-4EB98A64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E345-3514-4318-9EE0-060CD62232E8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6BAD-221C-4610-B065-4EB98A64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6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E345-3514-4318-9EE0-060CD62232E8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6BAD-221C-4610-B065-4EB98A64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E345-3514-4318-9EE0-060CD62232E8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6BAD-221C-4610-B065-4EB98A64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0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E345-3514-4318-9EE0-060CD62232E8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6BAD-221C-4610-B065-4EB98A64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7E345-3514-4318-9EE0-060CD62232E8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D6BAD-221C-4610-B065-4EB98A64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5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i="1" u="sng" dirty="0" smtClean="0"/>
              <a:t>Mental Health Nursing</a:t>
            </a:r>
            <a:endParaRPr lang="en-US" sz="66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3276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4800" i="1" dirty="0" smtClean="0">
                <a:solidFill>
                  <a:schemeClr val="tx1"/>
                </a:solidFill>
                <a:latin typeface="+mj-lt"/>
              </a:rPr>
              <a:t>Introduction</a:t>
            </a:r>
          </a:p>
          <a:p>
            <a:endParaRPr lang="en-US" sz="48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Dr. </a:t>
            </a:r>
            <a:r>
              <a:rPr lang="en-US" sz="4800" b="1" dirty="0" err="1" smtClean="0">
                <a:solidFill>
                  <a:schemeClr val="tx1"/>
                </a:solidFill>
                <a:latin typeface="+mj-lt"/>
              </a:rPr>
              <a:t>Vidumini</a:t>
            </a:r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 De Silva</a:t>
            </a:r>
            <a:endParaRPr lang="en-US" sz="4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463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/>
              <a:t>Bipolar affective disorder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b="1" i="1" dirty="0"/>
          </a:p>
        </p:txBody>
      </p:sp>
      <p:pic>
        <p:nvPicPr>
          <p:cNvPr id="4098" name="Picture 2" descr="C:\Users\Compaq\Desktop\IIHS\mental health\manic-dep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71278"/>
            <a:ext cx="69342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23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u="sng" dirty="0" smtClean="0"/>
              <a:t>Schizophrenia</a:t>
            </a:r>
            <a:endParaRPr lang="en-US" b="1" i="1" u="sng" dirty="0"/>
          </a:p>
        </p:txBody>
      </p:sp>
      <p:pic>
        <p:nvPicPr>
          <p:cNvPr id="5122" name="Picture 2" descr="C:\Users\Compaq\Desktop\IIHS\mental health\schi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1"/>
            <a:ext cx="8077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0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AU" b="1" i="1" u="sng" dirty="0"/>
              <a:t>Deliberate self harm and suicide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C:\Users\Compaq\Desktop\IIHS\mental health\self_harm_by_Brunni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3149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1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Substance Abuse</a:t>
            </a:r>
            <a:endParaRPr lang="en-US" b="1" i="1" u="sng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239000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71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Eating Disorders</a:t>
            </a:r>
            <a:endParaRPr lang="en-US" b="1" i="1" u="sng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791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88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Anxiety Disorders</a:t>
            </a:r>
            <a:endParaRPr lang="en-US" b="1" i="1" u="sng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5181600" cy="495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815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Child psychiatry</a:t>
            </a:r>
            <a:endParaRPr lang="en-US" b="1" i="1" u="sng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400800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26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Dementia</a:t>
            </a:r>
            <a:endParaRPr lang="en-US" b="1" i="1" u="sng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410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863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AU" b="1" i="1" u="sng" dirty="0"/>
              <a:t>The role of the mental health nurse</a:t>
            </a:r>
            <a:r>
              <a:rPr lang="en-US" b="1" i="1" u="sng" dirty="0"/>
              <a:t/>
            </a:r>
            <a:br>
              <a:rPr lang="en-US" b="1" i="1" u="sng" dirty="0"/>
            </a:b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Concentration</a:t>
            </a:r>
          </a:p>
          <a:p>
            <a:r>
              <a:rPr lang="en-US" dirty="0" smtClean="0"/>
              <a:t>Identification</a:t>
            </a:r>
          </a:p>
          <a:p>
            <a:r>
              <a:rPr lang="en-US" dirty="0" smtClean="0"/>
              <a:t>Confidentiality</a:t>
            </a:r>
          </a:p>
          <a:p>
            <a:r>
              <a:rPr lang="en-US" dirty="0" smtClean="0"/>
              <a:t>Assist in ECT, and other procedures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Exercise : What else?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60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Assignment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 </a:t>
            </a:r>
            <a:r>
              <a:rPr lang="en-US" dirty="0" err="1" smtClean="0"/>
              <a:t>yr</a:t>
            </a:r>
            <a:r>
              <a:rPr lang="en-US" dirty="0" smtClean="0"/>
              <a:t> old girl complaints of feeling sad and guilty, lack of interest and states that she will commit suicide.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What would you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aq\Desktop\IIHS\mental health\2762559191_315665a9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35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7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 smtClean="0"/>
              <a:t>Objectives</a:t>
            </a:r>
            <a:endParaRPr lang="en-US" sz="54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AU" dirty="0" smtClean="0"/>
          </a:p>
          <a:p>
            <a:pPr lvl="0"/>
            <a:r>
              <a:rPr lang="en-AU" dirty="0" smtClean="0"/>
              <a:t>What </a:t>
            </a:r>
            <a:r>
              <a:rPr lang="en-AU" dirty="0"/>
              <a:t>is mental </a:t>
            </a:r>
            <a:r>
              <a:rPr lang="en-AU" dirty="0" smtClean="0"/>
              <a:t>health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AU" dirty="0"/>
              <a:t>Mental health </a:t>
            </a:r>
            <a:r>
              <a:rPr lang="en-AU" dirty="0" smtClean="0"/>
              <a:t>problems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AU" dirty="0"/>
              <a:t>The role of the mental health nurse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0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u="sng" dirty="0" smtClean="0"/>
              <a:t>Mental Health</a:t>
            </a:r>
            <a:endParaRPr lang="en-US" sz="48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successful </a:t>
            </a:r>
            <a:r>
              <a:rPr lang="en-US" b="1" i="1" dirty="0" smtClean="0">
                <a:solidFill>
                  <a:srgbClr val="FF0000"/>
                </a:solidFill>
              </a:rPr>
              <a:t>adaptation to stressors</a:t>
            </a:r>
            <a:r>
              <a:rPr lang="en-US" dirty="0" smtClean="0"/>
              <a:t> from the internal or external environment,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videnced by </a:t>
            </a:r>
            <a:r>
              <a:rPr lang="en-US" b="1" i="1" dirty="0" smtClean="0">
                <a:solidFill>
                  <a:srgbClr val="FF0000"/>
                </a:solidFill>
              </a:rPr>
              <a:t>thoughts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feelings</a:t>
            </a:r>
            <a:r>
              <a:rPr lang="en-US" dirty="0" smtClean="0"/>
              <a:t>, and </a:t>
            </a:r>
            <a:r>
              <a:rPr lang="en-US" b="1" i="1" dirty="0" err="1" smtClean="0">
                <a:solidFill>
                  <a:srgbClr val="FF0000"/>
                </a:solidFill>
              </a:rPr>
              <a:t>behaviours</a:t>
            </a:r>
            <a:r>
              <a:rPr lang="en-US" dirty="0" smtClean="0"/>
              <a:t> that are age appropriate,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b="1" i="1" dirty="0" smtClean="0">
                <a:solidFill>
                  <a:srgbClr val="FF0000"/>
                </a:solidFill>
              </a:rPr>
              <a:t>congruent with</a:t>
            </a:r>
            <a:r>
              <a:rPr lang="en-US" dirty="0" smtClean="0"/>
              <a:t> local and cultural norms.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5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i="1" u="sng" dirty="0" smtClean="0"/>
              <a:t>Mental Illness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Maladaptive responses to stressors from internal and external environment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evidenced by </a:t>
            </a:r>
            <a:r>
              <a:rPr lang="en-US" b="1" i="1" dirty="0" smtClean="0">
                <a:solidFill>
                  <a:srgbClr val="FF0000"/>
                </a:solidFill>
              </a:rPr>
              <a:t>thoughts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feelings</a:t>
            </a:r>
            <a:r>
              <a:rPr lang="en-US" dirty="0" smtClean="0"/>
              <a:t>, and </a:t>
            </a:r>
            <a:r>
              <a:rPr lang="en-US" b="1" i="1" dirty="0" err="1" smtClean="0">
                <a:solidFill>
                  <a:srgbClr val="FF0000"/>
                </a:solidFill>
              </a:rPr>
              <a:t>behaviours</a:t>
            </a:r>
            <a:r>
              <a:rPr lang="en-US" dirty="0" smtClean="0"/>
              <a:t> that are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incongruent with</a:t>
            </a:r>
            <a:r>
              <a:rPr lang="en-US" dirty="0" smtClean="0"/>
              <a:t> local and cultural norms 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Interfere</a:t>
            </a:r>
            <a:r>
              <a:rPr lang="en-US" dirty="0" smtClean="0"/>
              <a:t> with social, occupational, and/or physical functioning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3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i="1" u="sng" dirty="0" smtClean="0"/>
              <a:t>Mental Health Problems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254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u="sng" dirty="0"/>
              <a:t>Mood disorders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Depressive disorder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Bipolar affective disorder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8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Depressive disorder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Users\Compaq\Desktop\IIHS\mental health\mouse-psy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1700"/>
            <a:ext cx="74676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0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Compaq\Desktop\IIHS\mental health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76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182</Words>
  <Application>Microsoft Office PowerPoint</Application>
  <PresentationFormat>On-screen Show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Mental Health Nursing</vt:lpstr>
      <vt:lpstr>PowerPoint Presentation</vt:lpstr>
      <vt:lpstr>Objectives</vt:lpstr>
      <vt:lpstr>Mental Health</vt:lpstr>
      <vt:lpstr>Mental Illness</vt:lpstr>
      <vt:lpstr>Mental Health Problems </vt:lpstr>
      <vt:lpstr>Mood disorders</vt:lpstr>
      <vt:lpstr>Depressive disorder </vt:lpstr>
      <vt:lpstr>PowerPoint Presentation</vt:lpstr>
      <vt:lpstr>Bipolar affective disorder </vt:lpstr>
      <vt:lpstr>Schizophrenia</vt:lpstr>
      <vt:lpstr>Deliberate self harm and suicide </vt:lpstr>
      <vt:lpstr>Substance Abuse</vt:lpstr>
      <vt:lpstr>Eating Disorders</vt:lpstr>
      <vt:lpstr>Anxiety Disorders</vt:lpstr>
      <vt:lpstr>Child psychiatry</vt:lpstr>
      <vt:lpstr>Dementia</vt:lpstr>
      <vt:lpstr>The role of the mental health nurse </vt:lpstr>
      <vt:lpstr>Assignment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Nursing</dc:title>
  <dc:creator>Compaq</dc:creator>
  <cp:lastModifiedBy>Compaq</cp:lastModifiedBy>
  <cp:revision>23</cp:revision>
  <dcterms:created xsi:type="dcterms:W3CDTF">2014-02-26T05:53:06Z</dcterms:created>
  <dcterms:modified xsi:type="dcterms:W3CDTF">2014-03-01T01:14:31Z</dcterms:modified>
</cp:coreProperties>
</file>