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9D46-EC66-41D2-860B-28A0BF678F6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4B15-705B-4F8A-A779-5E285263A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370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9D46-EC66-41D2-860B-28A0BF678F6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4B15-705B-4F8A-A779-5E285263A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089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9D46-EC66-41D2-860B-28A0BF678F6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4B15-705B-4F8A-A779-5E285263A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055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9D46-EC66-41D2-860B-28A0BF678F6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4B15-705B-4F8A-A779-5E285263A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751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9D46-EC66-41D2-860B-28A0BF678F6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4B15-705B-4F8A-A779-5E285263A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647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9D46-EC66-41D2-860B-28A0BF678F6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4B15-705B-4F8A-A779-5E285263A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863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9D46-EC66-41D2-860B-28A0BF678F6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4B15-705B-4F8A-A779-5E285263A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458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9D46-EC66-41D2-860B-28A0BF678F6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4B15-705B-4F8A-A779-5E285263A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709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9D46-EC66-41D2-860B-28A0BF678F6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4B15-705B-4F8A-A779-5E285263A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391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9D46-EC66-41D2-860B-28A0BF678F6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4B15-705B-4F8A-A779-5E285263A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73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9D46-EC66-41D2-860B-28A0BF678F6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4B15-705B-4F8A-A779-5E285263A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680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69D46-EC66-41D2-860B-28A0BF678F6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D4B15-705B-4F8A-A779-5E285263A8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339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i="1" u="sng" dirty="0" smtClean="0"/>
              <a:t>Mental State Assessment</a:t>
            </a:r>
            <a:endParaRPr lang="en-US" sz="8000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6400800" cy="838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Dr. </a:t>
            </a:r>
            <a:r>
              <a:rPr lang="en-US" sz="4400" b="1" dirty="0" err="1" smtClean="0">
                <a:solidFill>
                  <a:schemeClr val="tx1"/>
                </a:solidFill>
              </a:rPr>
              <a:t>Vidumini</a:t>
            </a:r>
            <a:r>
              <a:rPr lang="en-US" sz="4400" b="1" dirty="0" smtClean="0">
                <a:solidFill>
                  <a:schemeClr val="tx1"/>
                </a:solidFill>
              </a:rPr>
              <a:t> De Silva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027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What is expected?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Expertise</a:t>
            </a:r>
          </a:p>
          <a:p>
            <a:r>
              <a:rPr lang="en-US" dirty="0" smtClean="0"/>
              <a:t>Professional confidence</a:t>
            </a:r>
          </a:p>
          <a:p>
            <a:r>
              <a:rPr lang="en-US" dirty="0" smtClean="0"/>
              <a:t>Warmth and guidance</a:t>
            </a:r>
          </a:p>
          <a:p>
            <a:r>
              <a:rPr lang="en-US" dirty="0" smtClean="0"/>
              <a:t>Non judgmental attitude</a:t>
            </a:r>
          </a:p>
          <a:p>
            <a:r>
              <a:rPr lang="en-US" dirty="0" smtClean="0"/>
              <a:t>Insight of patient himself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5487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Why?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For,</a:t>
            </a:r>
          </a:p>
          <a:p>
            <a:pPr>
              <a:buFontTx/>
              <a:buChar char="-"/>
            </a:pPr>
            <a:r>
              <a:rPr lang="en-US" dirty="0" smtClean="0"/>
              <a:t>An accurate diagnosis</a:t>
            </a:r>
          </a:p>
          <a:p>
            <a:pPr>
              <a:buFontTx/>
              <a:buChar char="-"/>
            </a:pPr>
            <a:r>
              <a:rPr lang="en-US" dirty="0" smtClean="0"/>
              <a:t>Planning</a:t>
            </a:r>
          </a:p>
          <a:p>
            <a:pPr>
              <a:buFontTx/>
              <a:buChar char="-"/>
            </a:pPr>
            <a:r>
              <a:rPr lang="en-US" dirty="0" smtClean="0"/>
              <a:t>Intervention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508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How?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Presenting complaint – current problem, for how long</a:t>
            </a:r>
          </a:p>
          <a:p>
            <a:r>
              <a:rPr lang="en-US" dirty="0" smtClean="0"/>
              <a:t>Precipitating factors for the current problem if any</a:t>
            </a:r>
          </a:p>
          <a:p>
            <a:r>
              <a:rPr lang="en-US" dirty="0" smtClean="0"/>
              <a:t>Progression of the illness</a:t>
            </a:r>
          </a:p>
          <a:p>
            <a:r>
              <a:rPr lang="en-US" dirty="0" smtClean="0"/>
              <a:t>If diagnosed to have a psychiatric illness,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when diagnosed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who diagnosed</a:t>
            </a:r>
          </a:p>
          <a:p>
            <a:pPr marL="0" indent="0">
              <a:buNone/>
            </a:pPr>
            <a:r>
              <a:rPr lang="en-US" dirty="0" smtClean="0"/>
              <a:t>    drugs taken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relapses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0396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Medical </a:t>
            </a:r>
            <a:r>
              <a:rPr lang="en-US" dirty="0" err="1" smtClean="0"/>
              <a:t>hx</a:t>
            </a:r>
            <a:r>
              <a:rPr lang="en-US" dirty="0" smtClean="0"/>
              <a:t> : co – morbidities</a:t>
            </a:r>
          </a:p>
          <a:p>
            <a:r>
              <a:rPr lang="en-US" dirty="0" smtClean="0"/>
              <a:t>Past psychiatric </a:t>
            </a:r>
            <a:r>
              <a:rPr lang="en-US" dirty="0" err="1" smtClean="0"/>
              <a:t>hx</a:t>
            </a:r>
            <a:r>
              <a:rPr lang="en-US" dirty="0"/>
              <a:t> </a:t>
            </a:r>
            <a:r>
              <a:rPr lang="en-US" dirty="0" smtClean="0"/>
              <a:t>: as above</a:t>
            </a:r>
          </a:p>
          <a:p>
            <a:r>
              <a:rPr lang="en-US" dirty="0" smtClean="0"/>
              <a:t>Personal </a:t>
            </a:r>
            <a:r>
              <a:rPr lang="en-US" dirty="0" err="1" smtClean="0"/>
              <a:t>hx</a:t>
            </a:r>
            <a:r>
              <a:rPr lang="en-US" dirty="0" smtClean="0"/>
              <a:t> : birth complications, parent conflicts, sibling rivalries, schooling, educational level, love affairs, suicidal attempts, substance abuse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Drug </a:t>
            </a:r>
            <a:r>
              <a:rPr lang="en-US" dirty="0" err="1" smtClean="0"/>
              <a:t>hx</a:t>
            </a:r>
            <a:r>
              <a:rPr lang="en-US" dirty="0" smtClean="0"/>
              <a:t> : treatment which the patient on. Their side effects, any change in drugs, compliance</a:t>
            </a:r>
          </a:p>
          <a:p>
            <a:r>
              <a:rPr lang="en-US" dirty="0" smtClean="0"/>
              <a:t>Allergy </a:t>
            </a:r>
            <a:r>
              <a:rPr lang="en-US" dirty="0" err="1" smtClean="0"/>
              <a:t>hx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Pre morbid personality – cheerful or not, interests, hobbies</a:t>
            </a:r>
          </a:p>
          <a:p>
            <a:r>
              <a:rPr lang="en-US" dirty="0" smtClean="0"/>
              <a:t>Social </a:t>
            </a:r>
            <a:r>
              <a:rPr lang="en-US" dirty="0" err="1" smtClean="0"/>
              <a:t>hx</a:t>
            </a:r>
            <a:r>
              <a:rPr lang="en-US" dirty="0" smtClean="0"/>
              <a:t> – social, family support, financial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448643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Examination 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Appearance – grooming, personal hygiene, appropriateness of clothing, posture, gestures, attention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Behaviour</a:t>
            </a:r>
            <a:r>
              <a:rPr lang="en-US" dirty="0" smtClean="0"/>
              <a:t> – eye contact, body language, responses to others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Mood – subjectively and objectively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0509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4.  Speech – volume, tone, speed, quantity, flow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 Thought content – thought process and perception(delusions, hallucinations)</a:t>
            </a:r>
          </a:p>
          <a:p>
            <a:endParaRPr lang="en-US" dirty="0" smtClean="0"/>
          </a:p>
          <a:p>
            <a:pPr marL="514350" indent="-514350">
              <a:buAutoNum type="arabicPeriod" startAt="6"/>
            </a:pPr>
            <a:r>
              <a:rPr lang="en-US" dirty="0" smtClean="0"/>
              <a:t>memory – short/ long term memory</a:t>
            </a:r>
          </a:p>
          <a:p>
            <a:pPr marL="514350" indent="-514350">
              <a:buAutoNum type="arabicPeriod" startAt="6"/>
            </a:pPr>
            <a:endParaRPr lang="en-US" dirty="0" smtClean="0"/>
          </a:p>
          <a:p>
            <a:pPr marL="514350" indent="-514350">
              <a:buAutoNum type="arabicPeriod" startAt="7"/>
            </a:pPr>
            <a:r>
              <a:rPr lang="en-US" dirty="0" smtClean="0"/>
              <a:t>Insight – subjectively and objectively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4594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Mini-Mental State Examination will be discussed in “ Dementia “ lecture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9893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 how would you intervene a patient coming to ward with,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 depression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 BAD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Schizophrenia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6068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261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Mental State Assessment</vt:lpstr>
      <vt:lpstr>What is expected?</vt:lpstr>
      <vt:lpstr>Why?</vt:lpstr>
      <vt:lpstr>How?</vt:lpstr>
      <vt:lpstr>Slide 5</vt:lpstr>
      <vt:lpstr>Examination </vt:lpstr>
      <vt:lpstr>Slide 7</vt:lpstr>
      <vt:lpstr>Slide 8</vt:lpstr>
      <vt:lpstr>Exercise 01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State Assesment</dc:title>
  <dc:creator>Compaq</dc:creator>
  <cp:lastModifiedBy>User</cp:lastModifiedBy>
  <cp:revision>17</cp:revision>
  <dcterms:created xsi:type="dcterms:W3CDTF">2014-03-07T08:09:47Z</dcterms:created>
  <dcterms:modified xsi:type="dcterms:W3CDTF">2014-05-09T03:17:06Z</dcterms:modified>
</cp:coreProperties>
</file>