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3" r:id="rId4"/>
    <p:sldId id="257" r:id="rId5"/>
    <p:sldId id="271" r:id="rId6"/>
    <p:sldId id="272" r:id="rId7"/>
    <p:sldId id="259" r:id="rId8"/>
    <p:sldId id="270" r:id="rId9"/>
    <p:sldId id="260" r:id="rId10"/>
    <p:sldId id="269" r:id="rId11"/>
    <p:sldId id="263" r:id="rId12"/>
    <p:sldId id="266" r:id="rId13"/>
    <p:sldId id="267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72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24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48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23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87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30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17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74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33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8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A87D-65C6-4D31-A192-58AD2270481E}" type="datetimeFigureOut">
              <a:rPr lang="en-US" smtClean="0"/>
              <a:pPr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B53A-28D5-40DB-A5D2-1DB369E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19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pregnancy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9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Diamnion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987" y="2186781"/>
            <a:ext cx="4772025" cy="3629025"/>
          </a:xfrm>
        </p:spPr>
      </p:pic>
    </p:spTree>
    <p:extLst>
      <p:ext uri="{BB962C8B-B14F-4D97-AF65-F5344CB8AC3E}">
        <p14:creationId xmlns:p14="http://schemas.microsoft.com/office/powerpoint/2010/main" xmlns="" val="165318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4447" y="1825625"/>
            <a:ext cx="5543105" cy="4351338"/>
          </a:xfrm>
        </p:spPr>
      </p:pic>
    </p:spTree>
    <p:extLst>
      <p:ext uri="{BB962C8B-B14F-4D97-AF65-F5344CB8AC3E}">
        <p14:creationId xmlns:p14="http://schemas.microsoft.com/office/powerpoint/2010/main" xmlns="" val="401000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112" y="1947186"/>
            <a:ext cx="5108447" cy="4781506"/>
          </a:xfrm>
        </p:spPr>
      </p:pic>
    </p:spTree>
    <p:extLst>
      <p:ext uri="{BB962C8B-B14F-4D97-AF65-F5344CB8AC3E}">
        <p14:creationId xmlns:p14="http://schemas.microsoft.com/office/powerpoint/2010/main" xmlns="" val="165346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ACARDIAC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352" y="2321237"/>
            <a:ext cx="5815584" cy="3852824"/>
          </a:xfrm>
        </p:spPr>
      </p:pic>
    </p:spTree>
    <p:extLst>
      <p:ext uri="{BB962C8B-B14F-4D97-AF65-F5344CB8AC3E}">
        <p14:creationId xmlns:p14="http://schemas.microsoft.com/office/powerpoint/2010/main" xmlns="" val="200491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972" y="2446814"/>
            <a:ext cx="2734056" cy="3108960"/>
          </a:xfrm>
        </p:spPr>
      </p:pic>
    </p:spTree>
    <p:extLst>
      <p:ext uri="{BB962C8B-B14F-4D97-AF65-F5344CB8AC3E}">
        <p14:creationId xmlns:p14="http://schemas.microsoft.com/office/powerpoint/2010/main" xmlns="" val="258350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360" y="1875314"/>
            <a:ext cx="5669280" cy="4251960"/>
          </a:xfrm>
        </p:spPr>
      </p:pic>
    </p:spTree>
    <p:extLst>
      <p:ext uri="{BB962C8B-B14F-4D97-AF65-F5344CB8AC3E}">
        <p14:creationId xmlns:p14="http://schemas.microsoft.com/office/powerpoint/2010/main" xmlns="" val="403710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008" y="1987296"/>
            <a:ext cx="6053581" cy="4534683"/>
          </a:xfrm>
        </p:spPr>
      </p:pic>
    </p:spTree>
    <p:extLst>
      <p:ext uri="{BB962C8B-B14F-4D97-AF65-F5344CB8AC3E}">
        <p14:creationId xmlns:p14="http://schemas.microsoft.com/office/powerpoint/2010/main" xmlns="" val="44336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711990"/>
            <a:ext cx="4876800" cy="2578608"/>
          </a:xfrm>
        </p:spPr>
      </p:pic>
    </p:spTree>
    <p:extLst>
      <p:ext uri="{BB962C8B-B14F-4D97-AF65-F5344CB8AC3E}">
        <p14:creationId xmlns:p14="http://schemas.microsoft.com/office/powerpoint/2010/main" xmlns="" val="137479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942" y="1825625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xmlns="" val="321201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29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Dear students 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this presentation as a guide to your </a:t>
            </a:r>
            <a:r>
              <a:rPr lang="en-US" dirty="0" err="1" smtClean="0"/>
              <a:t>assingment</a:t>
            </a:r>
            <a:r>
              <a:rPr lang="en-US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4725" y="2067719"/>
            <a:ext cx="5162550" cy="3867150"/>
          </a:xfrm>
        </p:spPr>
      </p:pic>
    </p:spTree>
    <p:extLst>
      <p:ext uri="{BB962C8B-B14F-4D97-AF65-F5344CB8AC3E}">
        <p14:creationId xmlns:p14="http://schemas.microsoft.com/office/powerpoint/2010/main" xmlns="" val="258755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classification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637" y="1825625"/>
            <a:ext cx="8178726" cy="4351338"/>
          </a:xfrm>
        </p:spPr>
      </p:pic>
    </p:spTree>
    <p:extLst>
      <p:ext uri="{BB962C8B-B14F-4D97-AF65-F5344CB8AC3E}">
        <p14:creationId xmlns:p14="http://schemas.microsoft.com/office/powerpoint/2010/main" xmlns="" val="37201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391" y="1825625"/>
            <a:ext cx="6329218" cy="4351338"/>
          </a:xfrm>
        </p:spPr>
      </p:pic>
    </p:spTree>
    <p:extLst>
      <p:ext uri="{BB962C8B-B14F-4D97-AF65-F5344CB8AC3E}">
        <p14:creationId xmlns:p14="http://schemas.microsoft.com/office/powerpoint/2010/main" xmlns="" val="13516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132" y="1825625"/>
            <a:ext cx="6403735" cy="4351338"/>
          </a:xfrm>
        </p:spPr>
      </p:pic>
    </p:spTree>
    <p:extLst>
      <p:ext uri="{BB962C8B-B14F-4D97-AF65-F5344CB8AC3E}">
        <p14:creationId xmlns:p14="http://schemas.microsoft.com/office/powerpoint/2010/main" xmlns="" val="186377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Dichorionic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186" y="1825625"/>
            <a:ext cx="5431628" cy="4351338"/>
          </a:xfrm>
        </p:spPr>
      </p:pic>
    </p:spTree>
    <p:extLst>
      <p:ext uri="{BB962C8B-B14F-4D97-AF65-F5344CB8AC3E}">
        <p14:creationId xmlns:p14="http://schemas.microsoft.com/office/powerpoint/2010/main" xmlns="" val="68741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Dichorion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1992" y="1825625"/>
            <a:ext cx="5528015" cy="4351338"/>
          </a:xfrm>
        </p:spPr>
      </p:pic>
    </p:spTree>
    <p:extLst>
      <p:ext uri="{BB962C8B-B14F-4D97-AF65-F5344CB8AC3E}">
        <p14:creationId xmlns:p14="http://schemas.microsoft.com/office/powerpoint/2010/main" xmlns="" val="183995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Diamnion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" y="1862931"/>
            <a:ext cx="5715000" cy="4276725"/>
          </a:xfrm>
        </p:spPr>
      </p:pic>
    </p:spTree>
    <p:extLst>
      <p:ext uri="{BB962C8B-B14F-4D97-AF65-F5344CB8AC3E}">
        <p14:creationId xmlns:p14="http://schemas.microsoft.com/office/powerpoint/2010/main" xmlns="" val="2777365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Custom</PresentationFormat>
  <Paragraphs>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Multiple pregnancy </vt:lpstr>
      <vt:lpstr>Dear students , </vt:lpstr>
      <vt:lpstr>Slide 3</vt:lpstr>
      <vt:lpstr>Twin classification </vt:lpstr>
      <vt:lpstr>Slide 5</vt:lpstr>
      <vt:lpstr>Slide 6</vt:lpstr>
      <vt:lpstr>Dichorionic </vt:lpstr>
      <vt:lpstr>Dichorion </vt:lpstr>
      <vt:lpstr>Diamnion </vt:lpstr>
      <vt:lpstr>Diamnion </vt:lpstr>
      <vt:lpstr>Slide 11</vt:lpstr>
      <vt:lpstr>TRAP </vt:lpstr>
      <vt:lpstr>ACARDIAC 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pregnancy </dc:title>
  <dc:creator>Eranda</dc:creator>
  <cp:lastModifiedBy>Kushan</cp:lastModifiedBy>
  <cp:revision>2</cp:revision>
  <dcterms:created xsi:type="dcterms:W3CDTF">2012-11-14T07:27:03Z</dcterms:created>
  <dcterms:modified xsi:type="dcterms:W3CDTF">2013-02-01T04:18:55Z</dcterms:modified>
</cp:coreProperties>
</file>