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27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28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94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47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50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21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594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61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62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51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15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CC839-5EEB-470F-ABC2-E19C2CDFDDA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52ADC-FBD1-4987-A95C-F092F7F61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54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297" y="729328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i="1" u="sng" dirty="0" smtClean="0"/>
              <a:t>Personality Disorders</a:t>
            </a:r>
            <a:endParaRPr lang="en-US" sz="80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609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Dr. </a:t>
            </a:r>
            <a:r>
              <a:rPr lang="en-US" sz="4400" b="1" dirty="0" err="1" smtClean="0">
                <a:solidFill>
                  <a:schemeClr val="tx1"/>
                </a:solidFill>
              </a:rPr>
              <a:t>Vidumini</a:t>
            </a:r>
            <a:r>
              <a:rPr lang="en-US" sz="4400" b="1" dirty="0" smtClean="0">
                <a:solidFill>
                  <a:schemeClr val="tx1"/>
                </a:solidFill>
              </a:rPr>
              <a:t> De Silva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3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Maladaptive personalities</a:t>
            </a:r>
          </a:p>
          <a:p>
            <a:pPr marL="0" indent="0">
              <a:buNone/>
            </a:pPr>
            <a:r>
              <a:rPr lang="en-US" dirty="0" smtClean="0"/>
              <a:t>- Chronic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60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Types – what are these?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Paranoid</a:t>
            </a:r>
          </a:p>
          <a:p>
            <a:pPr marL="514350" indent="-514350">
              <a:buAutoNum type="arabicPeriod"/>
            </a:pPr>
            <a:r>
              <a:rPr lang="en-US" dirty="0" smtClean="0"/>
              <a:t>Borderline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Antisocial</a:t>
            </a:r>
          </a:p>
          <a:p>
            <a:pPr marL="514350" indent="-514350">
              <a:buAutoNum type="arabicPeriod"/>
            </a:pPr>
            <a:r>
              <a:rPr lang="en-US" dirty="0" smtClean="0"/>
              <a:t>Schizoid</a:t>
            </a:r>
          </a:p>
          <a:p>
            <a:pPr marL="514350" indent="-514350">
              <a:buAutoNum type="arabicPeriod"/>
            </a:pPr>
            <a:r>
              <a:rPr lang="en-US" dirty="0" smtClean="0"/>
              <a:t>Dependent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Compulsive</a:t>
            </a:r>
          </a:p>
          <a:p>
            <a:pPr marL="514350" indent="-514350">
              <a:buAutoNum type="arabicPeriod"/>
            </a:pPr>
            <a:r>
              <a:rPr lang="en-US" dirty="0" smtClean="0"/>
              <a:t>Passive - </a:t>
            </a:r>
            <a:r>
              <a:rPr lang="en-US" dirty="0" err="1" smtClean="0"/>
              <a:t>aggresive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94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Risk factors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Genetics</a:t>
            </a:r>
          </a:p>
          <a:p>
            <a:pPr marL="514350" indent="-514350">
              <a:buAutoNum type="arabicPeriod"/>
            </a:pPr>
            <a:r>
              <a:rPr lang="en-US" dirty="0" smtClean="0"/>
              <a:t>Altered personality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Environmental factors</a:t>
            </a:r>
          </a:p>
          <a:p>
            <a:pPr marL="514350" indent="-514350">
              <a:buAutoNum type="arabicPeriod"/>
            </a:pPr>
            <a:r>
              <a:rPr lang="en-US" dirty="0" smtClean="0"/>
              <a:t>Altered social interaction patterns</a:t>
            </a:r>
          </a:p>
          <a:p>
            <a:pPr marL="514350" indent="-514350">
              <a:buAutoNum type="arabicPeriod"/>
            </a:pPr>
            <a:r>
              <a:rPr lang="en-US" dirty="0" smtClean="0"/>
              <a:t>Personality characteristics</a:t>
            </a:r>
          </a:p>
          <a:p>
            <a:pPr marL="514350" indent="-514350">
              <a:buAutoNum type="arabicPeriod"/>
            </a:pPr>
            <a:r>
              <a:rPr lang="en-US" dirty="0" smtClean="0"/>
              <a:t>Psychological influences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51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Signs and symptoms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Inappropriate response to stress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Demanding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Manipulative</a:t>
            </a:r>
          </a:p>
          <a:p>
            <a:pPr marL="514350" indent="-514350">
              <a:buAutoNum type="arabicPeriod"/>
            </a:pPr>
            <a:r>
              <a:rPr lang="en-US" dirty="0" smtClean="0"/>
              <a:t>Anxiety</a:t>
            </a:r>
          </a:p>
          <a:p>
            <a:pPr marL="514350" indent="-514350">
              <a:buAutoNum type="arabicPeriod"/>
            </a:pPr>
            <a:r>
              <a:rPr lang="en-US" dirty="0" smtClean="0"/>
              <a:t>Depression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Pessimistic</a:t>
            </a:r>
          </a:p>
          <a:p>
            <a:pPr marL="514350" indent="-514350">
              <a:buAutoNum type="arabicPeriod"/>
            </a:pPr>
            <a:r>
              <a:rPr lang="en-US" dirty="0" smtClean="0"/>
              <a:t>Immature, lonely, suspicious, impulsive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29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Nursing Diagnoses?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9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Therapeutic nursing management?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11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/>
              <a:t>Thank You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xmlns="" val="42812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Personality Disorders</vt:lpstr>
      <vt:lpstr>Slide 2</vt:lpstr>
      <vt:lpstr>Types – what are these? </vt:lpstr>
      <vt:lpstr>Risk factors</vt:lpstr>
      <vt:lpstr>Signs and symptoms</vt:lpstr>
      <vt:lpstr>Nursing Diagnoses?</vt:lpstr>
      <vt:lpstr>Therapeutic nursing management?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Disorders</dc:title>
  <dc:creator>Compaq</dc:creator>
  <cp:lastModifiedBy>User</cp:lastModifiedBy>
  <cp:revision>7</cp:revision>
  <dcterms:created xsi:type="dcterms:W3CDTF">2014-03-28T09:18:25Z</dcterms:created>
  <dcterms:modified xsi:type="dcterms:W3CDTF">2014-05-09T03:16:43Z</dcterms:modified>
</cp:coreProperties>
</file>